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5.xml" ContentType="application/inkml+xml"/>
  <Override PartName="/ppt/notesSlides/notesSlide2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303" r:id="rId3"/>
    <p:sldId id="461" r:id="rId4"/>
    <p:sldId id="304" r:id="rId5"/>
    <p:sldId id="305" r:id="rId6"/>
    <p:sldId id="332" r:id="rId7"/>
    <p:sldId id="334" r:id="rId8"/>
    <p:sldId id="456" r:id="rId9"/>
    <p:sldId id="811" r:id="rId10"/>
    <p:sldId id="457" r:id="rId11"/>
    <p:sldId id="458" r:id="rId12"/>
    <p:sldId id="301" r:id="rId13"/>
    <p:sldId id="257" r:id="rId14"/>
    <p:sldId id="258" r:id="rId15"/>
    <p:sldId id="259" r:id="rId16"/>
    <p:sldId id="260" r:id="rId17"/>
    <p:sldId id="266" r:id="rId18"/>
    <p:sldId id="269" r:id="rId19"/>
    <p:sldId id="270" r:id="rId20"/>
    <p:sldId id="271" r:id="rId21"/>
    <p:sldId id="274" r:id="rId22"/>
    <p:sldId id="514" r:id="rId23"/>
    <p:sldId id="261" r:id="rId24"/>
    <p:sldId id="262" r:id="rId25"/>
    <p:sldId id="263" r:id="rId26"/>
    <p:sldId id="264" r:id="rId27"/>
    <p:sldId id="265" r:id="rId28"/>
    <p:sldId id="515" r:id="rId29"/>
    <p:sldId id="268" r:id="rId30"/>
    <p:sldId id="273" r:id="rId31"/>
    <p:sldId id="275" r:id="rId32"/>
    <p:sldId id="308" r:id="rId33"/>
    <p:sldId id="311" r:id="rId34"/>
    <p:sldId id="312" r:id="rId35"/>
    <p:sldId id="455" r:id="rId36"/>
    <p:sldId id="278" r:id="rId37"/>
    <p:sldId id="279" r:id="rId38"/>
    <p:sldId id="280" r:id="rId39"/>
    <p:sldId id="277" r:id="rId40"/>
    <p:sldId id="454" r:id="rId41"/>
    <p:sldId id="314" r:id="rId42"/>
  </p:sldIdLst>
  <p:sldSz cx="9144000" cy="5143500" type="screen16x9"/>
  <p:notesSz cx="6858000" cy="9144000"/>
  <p:embeddedFontLst>
    <p:embeddedFont>
      <p:font typeface="Dosis" pitchFamily="2" charset="0"/>
      <p:regular r:id="rId44"/>
      <p:bold r:id="rId45"/>
    </p:embeddedFont>
    <p:embeddedFont>
      <p:font typeface="Petrona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2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5892d26c-5f95-416c-8df4-e1895e5f42e4" providerId="ADAL" clId="{8A98E89A-91DC-4289-B64F-DECEEDB44E77}"/>
    <pc:docChg chg="delSld">
      <pc:chgData name="David Quigley" userId="5892d26c-5f95-416c-8df4-e1895e5f42e4" providerId="ADAL" clId="{8A98E89A-91DC-4289-B64F-DECEEDB44E77}" dt="2023-01-23T21:59:44.288" v="106" actId="47"/>
      <pc:docMkLst>
        <pc:docMk/>
      </pc:docMkLst>
      <pc:sldChg chg="del">
        <pc:chgData name="David Quigley" userId="5892d26c-5f95-416c-8df4-e1895e5f42e4" providerId="ADAL" clId="{8A98E89A-91DC-4289-B64F-DECEEDB44E77}" dt="2023-01-23T21:59:39.827" v="100" actId="47"/>
        <pc:sldMkLst>
          <pc:docMk/>
          <pc:sldMk cId="3389834678" sldId="285"/>
        </pc:sldMkLst>
      </pc:sldChg>
      <pc:sldChg chg="del">
        <pc:chgData name="David Quigley" userId="5892d26c-5f95-416c-8df4-e1895e5f42e4" providerId="ADAL" clId="{8A98E89A-91DC-4289-B64F-DECEEDB44E77}" dt="2023-01-23T21:59:39.666" v="95" actId="47"/>
        <pc:sldMkLst>
          <pc:docMk/>
          <pc:sldMk cId="471247415" sldId="287"/>
        </pc:sldMkLst>
      </pc:sldChg>
      <pc:sldChg chg="del">
        <pc:chgData name="David Quigley" userId="5892d26c-5f95-416c-8df4-e1895e5f42e4" providerId="ADAL" clId="{8A98E89A-91DC-4289-B64F-DECEEDB44E77}" dt="2023-01-23T21:59:39.795" v="99" actId="47"/>
        <pc:sldMkLst>
          <pc:docMk/>
          <pc:sldMk cId="2591247647" sldId="288"/>
        </pc:sldMkLst>
      </pc:sldChg>
      <pc:sldChg chg="del">
        <pc:chgData name="David Quigley" userId="5892d26c-5f95-416c-8df4-e1895e5f42e4" providerId="ADAL" clId="{8A98E89A-91DC-4289-B64F-DECEEDB44E77}" dt="2023-01-23T21:59:39.763" v="98" actId="47"/>
        <pc:sldMkLst>
          <pc:docMk/>
          <pc:sldMk cId="1096173824" sldId="289"/>
        </pc:sldMkLst>
      </pc:sldChg>
      <pc:sldChg chg="del">
        <pc:chgData name="David Quigley" userId="5892d26c-5f95-416c-8df4-e1895e5f42e4" providerId="ADAL" clId="{8A98E89A-91DC-4289-B64F-DECEEDB44E77}" dt="2023-01-23T21:59:39.719" v="96" actId="47"/>
        <pc:sldMkLst>
          <pc:docMk/>
          <pc:sldMk cId="78301122" sldId="290"/>
        </pc:sldMkLst>
      </pc:sldChg>
      <pc:sldChg chg="del">
        <pc:chgData name="David Quigley" userId="5892d26c-5f95-416c-8df4-e1895e5f42e4" providerId="ADAL" clId="{8A98E89A-91DC-4289-B64F-DECEEDB44E77}" dt="2023-01-23T21:59:39.612" v="94" actId="47"/>
        <pc:sldMkLst>
          <pc:docMk/>
          <pc:sldMk cId="3154507968" sldId="292"/>
        </pc:sldMkLst>
      </pc:sldChg>
      <pc:sldChg chg="del">
        <pc:chgData name="David Quigley" userId="5892d26c-5f95-416c-8df4-e1895e5f42e4" providerId="ADAL" clId="{8A98E89A-91DC-4289-B64F-DECEEDB44E77}" dt="2023-01-23T21:59:38.003" v="91" actId="47"/>
        <pc:sldMkLst>
          <pc:docMk/>
          <pc:sldMk cId="1861327273" sldId="320"/>
        </pc:sldMkLst>
      </pc:sldChg>
      <pc:sldChg chg="del">
        <pc:chgData name="David Quigley" userId="5892d26c-5f95-416c-8df4-e1895e5f42e4" providerId="ADAL" clId="{8A98E89A-91DC-4289-B64F-DECEEDB44E77}" dt="2023-01-23T21:59:37.360" v="86" actId="47"/>
        <pc:sldMkLst>
          <pc:docMk/>
          <pc:sldMk cId="1385855134" sldId="321"/>
        </pc:sldMkLst>
      </pc:sldChg>
      <pc:sldChg chg="del">
        <pc:chgData name="David Quigley" userId="5892d26c-5f95-416c-8df4-e1895e5f42e4" providerId="ADAL" clId="{8A98E89A-91DC-4289-B64F-DECEEDB44E77}" dt="2023-01-23T21:59:36.527" v="84" actId="47"/>
        <pc:sldMkLst>
          <pc:docMk/>
          <pc:sldMk cId="1582976048" sldId="322"/>
        </pc:sldMkLst>
      </pc:sldChg>
      <pc:sldChg chg="del">
        <pc:chgData name="David Quigley" userId="5892d26c-5f95-416c-8df4-e1895e5f42e4" providerId="ADAL" clId="{8A98E89A-91DC-4289-B64F-DECEEDB44E77}" dt="2023-01-23T21:59:36.493" v="83" actId="47"/>
        <pc:sldMkLst>
          <pc:docMk/>
          <pc:sldMk cId="1723599234" sldId="323"/>
        </pc:sldMkLst>
      </pc:sldChg>
      <pc:sldChg chg="del">
        <pc:chgData name="David Quigley" userId="5892d26c-5f95-416c-8df4-e1895e5f42e4" providerId="ADAL" clId="{8A98E89A-91DC-4289-B64F-DECEEDB44E77}" dt="2023-01-23T21:59:36.364" v="79" actId="47"/>
        <pc:sldMkLst>
          <pc:docMk/>
          <pc:sldMk cId="3880560702" sldId="324"/>
        </pc:sldMkLst>
      </pc:sldChg>
      <pc:sldChg chg="del">
        <pc:chgData name="David Quigley" userId="5892d26c-5f95-416c-8df4-e1895e5f42e4" providerId="ADAL" clId="{8A98E89A-91DC-4289-B64F-DECEEDB44E77}" dt="2023-01-23T21:59:36.343" v="78" actId="47"/>
        <pc:sldMkLst>
          <pc:docMk/>
          <pc:sldMk cId="2654502474" sldId="325"/>
        </pc:sldMkLst>
      </pc:sldChg>
      <pc:sldChg chg="del">
        <pc:chgData name="David Quigley" userId="5892d26c-5f95-416c-8df4-e1895e5f42e4" providerId="ADAL" clId="{8A98E89A-91DC-4289-B64F-DECEEDB44E77}" dt="2023-01-23T21:59:39.743" v="97" actId="47"/>
        <pc:sldMkLst>
          <pc:docMk/>
          <pc:sldMk cId="4125571514" sldId="329"/>
        </pc:sldMkLst>
      </pc:sldChg>
      <pc:sldChg chg="del">
        <pc:chgData name="David Quigley" userId="5892d26c-5f95-416c-8df4-e1895e5f42e4" providerId="ADAL" clId="{8A98E89A-91DC-4289-B64F-DECEEDB44E77}" dt="2023-01-23T21:59:33.443" v="50" actId="47"/>
        <pc:sldMkLst>
          <pc:docMk/>
          <pc:sldMk cId="318025368" sldId="336"/>
        </pc:sldMkLst>
      </pc:sldChg>
      <pc:sldChg chg="del">
        <pc:chgData name="David Quigley" userId="5892d26c-5f95-416c-8df4-e1895e5f42e4" providerId="ADAL" clId="{8A98E89A-91DC-4289-B64F-DECEEDB44E77}" dt="2023-01-23T21:59:36.260" v="75" actId="47"/>
        <pc:sldMkLst>
          <pc:docMk/>
          <pc:sldMk cId="1229817131" sldId="337"/>
        </pc:sldMkLst>
      </pc:sldChg>
      <pc:sldChg chg="del">
        <pc:chgData name="David Quigley" userId="5892d26c-5f95-416c-8df4-e1895e5f42e4" providerId="ADAL" clId="{8A98E89A-91DC-4289-B64F-DECEEDB44E77}" dt="2023-01-23T21:59:33.410" v="49" actId="47"/>
        <pc:sldMkLst>
          <pc:docMk/>
          <pc:sldMk cId="2297222070" sldId="339"/>
        </pc:sldMkLst>
      </pc:sldChg>
      <pc:sldChg chg="del">
        <pc:chgData name="David Quigley" userId="5892d26c-5f95-416c-8df4-e1895e5f42e4" providerId="ADAL" clId="{8A98E89A-91DC-4289-B64F-DECEEDB44E77}" dt="2023-01-23T21:59:33.377" v="48" actId="47"/>
        <pc:sldMkLst>
          <pc:docMk/>
          <pc:sldMk cId="1115732818" sldId="340"/>
        </pc:sldMkLst>
      </pc:sldChg>
      <pc:sldChg chg="del">
        <pc:chgData name="David Quigley" userId="5892d26c-5f95-416c-8df4-e1895e5f42e4" providerId="ADAL" clId="{8A98E89A-91DC-4289-B64F-DECEEDB44E77}" dt="2023-01-23T21:59:33.327" v="47" actId="47"/>
        <pc:sldMkLst>
          <pc:docMk/>
          <pc:sldMk cId="3700197168" sldId="341"/>
        </pc:sldMkLst>
      </pc:sldChg>
      <pc:sldChg chg="del">
        <pc:chgData name="David Quigley" userId="5892d26c-5f95-416c-8df4-e1895e5f42e4" providerId="ADAL" clId="{8A98E89A-91DC-4289-B64F-DECEEDB44E77}" dt="2023-01-23T21:59:33.294" v="46" actId="47"/>
        <pc:sldMkLst>
          <pc:docMk/>
          <pc:sldMk cId="2366817676" sldId="342"/>
        </pc:sldMkLst>
      </pc:sldChg>
      <pc:sldChg chg="del">
        <pc:chgData name="David Quigley" userId="5892d26c-5f95-416c-8df4-e1895e5f42e4" providerId="ADAL" clId="{8A98E89A-91DC-4289-B64F-DECEEDB44E77}" dt="2023-01-23T21:59:33.261" v="45" actId="47"/>
        <pc:sldMkLst>
          <pc:docMk/>
          <pc:sldMk cId="2339447890" sldId="343"/>
        </pc:sldMkLst>
      </pc:sldChg>
      <pc:sldChg chg="del">
        <pc:chgData name="David Quigley" userId="5892d26c-5f95-416c-8df4-e1895e5f42e4" providerId="ADAL" clId="{8A98E89A-91DC-4289-B64F-DECEEDB44E77}" dt="2023-01-23T21:59:39.588" v="93" actId="47"/>
        <pc:sldMkLst>
          <pc:docMk/>
          <pc:sldMk cId="4037680448" sldId="387"/>
        </pc:sldMkLst>
      </pc:sldChg>
      <pc:sldChg chg="del">
        <pc:chgData name="David Quigley" userId="5892d26c-5f95-416c-8df4-e1895e5f42e4" providerId="ADAL" clId="{8A98E89A-91DC-4289-B64F-DECEEDB44E77}" dt="2023-01-23T21:59:39.132" v="92" actId="47"/>
        <pc:sldMkLst>
          <pc:docMk/>
          <pc:sldMk cId="3929605080" sldId="388"/>
        </pc:sldMkLst>
      </pc:sldChg>
      <pc:sldChg chg="del">
        <pc:chgData name="David Quigley" userId="5892d26c-5f95-416c-8df4-e1895e5f42e4" providerId="ADAL" clId="{8A98E89A-91DC-4289-B64F-DECEEDB44E77}" dt="2023-01-23T21:59:37.969" v="90" actId="47"/>
        <pc:sldMkLst>
          <pc:docMk/>
          <pc:sldMk cId="609684597" sldId="389"/>
        </pc:sldMkLst>
      </pc:sldChg>
      <pc:sldChg chg="del">
        <pc:chgData name="David Quigley" userId="5892d26c-5f95-416c-8df4-e1895e5f42e4" providerId="ADAL" clId="{8A98E89A-91DC-4289-B64F-DECEEDB44E77}" dt="2023-01-23T21:59:33.193" v="43" actId="47"/>
        <pc:sldMkLst>
          <pc:docMk/>
          <pc:sldMk cId="2660357837" sldId="390"/>
        </pc:sldMkLst>
      </pc:sldChg>
      <pc:sldChg chg="del">
        <pc:chgData name="David Quigley" userId="5892d26c-5f95-416c-8df4-e1895e5f42e4" providerId="ADAL" clId="{8A98E89A-91DC-4289-B64F-DECEEDB44E77}" dt="2023-01-23T21:59:33.227" v="44" actId="47"/>
        <pc:sldMkLst>
          <pc:docMk/>
          <pc:sldMk cId="843297996" sldId="391"/>
        </pc:sldMkLst>
      </pc:sldChg>
      <pc:sldChg chg="del">
        <pc:chgData name="David Quigley" userId="5892d26c-5f95-416c-8df4-e1895e5f42e4" providerId="ADAL" clId="{8A98E89A-91DC-4289-B64F-DECEEDB44E77}" dt="2023-01-23T21:59:32.431" v="35" actId="47"/>
        <pc:sldMkLst>
          <pc:docMk/>
          <pc:sldMk cId="1290006771" sldId="405"/>
        </pc:sldMkLst>
      </pc:sldChg>
      <pc:sldChg chg="del">
        <pc:chgData name="David Quigley" userId="5892d26c-5f95-416c-8df4-e1895e5f42e4" providerId="ADAL" clId="{8A98E89A-91DC-4289-B64F-DECEEDB44E77}" dt="2023-01-23T21:59:31.819" v="31" actId="47"/>
        <pc:sldMkLst>
          <pc:docMk/>
          <pc:sldMk cId="2886668253" sldId="406"/>
        </pc:sldMkLst>
      </pc:sldChg>
      <pc:sldChg chg="del">
        <pc:chgData name="David Quigley" userId="5892d26c-5f95-416c-8df4-e1895e5f42e4" providerId="ADAL" clId="{8A98E89A-91DC-4289-B64F-DECEEDB44E77}" dt="2023-01-23T21:59:31.755" v="29" actId="47"/>
        <pc:sldMkLst>
          <pc:docMk/>
          <pc:sldMk cId="2520461260" sldId="408"/>
        </pc:sldMkLst>
      </pc:sldChg>
      <pc:sldChg chg="del">
        <pc:chgData name="David Quigley" userId="5892d26c-5f95-416c-8df4-e1895e5f42e4" providerId="ADAL" clId="{8A98E89A-91DC-4289-B64F-DECEEDB44E77}" dt="2023-01-23T21:59:33.810" v="62" actId="47"/>
        <pc:sldMkLst>
          <pc:docMk/>
          <pc:sldMk cId="1026404130" sldId="409"/>
        </pc:sldMkLst>
      </pc:sldChg>
      <pc:sldChg chg="del">
        <pc:chgData name="David Quigley" userId="5892d26c-5f95-416c-8df4-e1895e5f42e4" providerId="ADAL" clId="{8A98E89A-91DC-4289-B64F-DECEEDB44E77}" dt="2023-01-23T21:59:37.911" v="88" actId="47"/>
        <pc:sldMkLst>
          <pc:docMk/>
          <pc:sldMk cId="3748430783" sldId="430"/>
        </pc:sldMkLst>
      </pc:sldChg>
      <pc:sldChg chg="del">
        <pc:chgData name="David Quigley" userId="5892d26c-5f95-416c-8df4-e1895e5f42e4" providerId="ADAL" clId="{8A98E89A-91DC-4289-B64F-DECEEDB44E77}" dt="2023-01-23T21:59:36.557" v="85" actId="47"/>
        <pc:sldMkLst>
          <pc:docMk/>
          <pc:sldMk cId="480682582" sldId="431"/>
        </pc:sldMkLst>
      </pc:sldChg>
      <pc:sldChg chg="del">
        <pc:chgData name="David Quigley" userId="5892d26c-5f95-416c-8df4-e1895e5f42e4" providerId="ADAL" clId="{8A98E89A-91DC-4289-B64F-DECEEDB44E77}" dt="2023-01-23T21:59:36.457" v="82" actId="47"/>
        <pc:sldMkLst>
          <pc:docMk/>
          <pc:sldMk cId="4256267994" sldId="432"/>
        </pc:sldMkLst>
      </pc:sldChg>
      <pc:sldChg chg="del">
        <pc:chgData name="David Quigley" userId="5892d26c-5f95-416c-8df4-e1895e5f42e4" providerId="ADAL" clId="{8A98E89A-91DC-4289-B64F-DECEEDB44E77}" dt="2023-01-23T21:59:37.927" v="89" actId="47"/>
        <pc:sldMkLst>
          <pc:docMk/>
          <pc:sldMk cId="6698284" sldId="433"/>
        </pc:sldMkLst>
      </pc:sldChg>
      <pc:sldChg chg="del">
        <pc:chgData name="David Quigley" userId="5892d26c-5f95-416c-8df4-e1895e5f42e4" providerId="ADAL" clId="{8A98E89A-91DC-4289-B64F-DECEEDB44E77}" dt="2023-01-23T21:59:36.314" v="77" actId="47"/>
        <pc:sldMkLst>
          <pc:docMk/>
          <pc:sldMk cId="2915552232" sldId="434"/>
        </pc:sldMkLst>
      </pc:sldChg>
      <pc:sldChg chg="del">
        <pc:chgData name="David Quigley" userId="5892d26c-5f95-416c-8df4-e1895e5f42e4" providerId="ADAL" clId="{8A98E89A-91DC-4289-B64F-DECEEDB44E77}" dt="2023-01-23T21:59:36.399" v="80" actId="47"/>
        <pc:sldMkLst>
          <pc:docMk/>
          <pc:sldMk cId="1929336495" sldId="435"/>
        </pc:sldMkLst>
      </pc:sldChg>
      <pc:sldChg chg="del">
        <pc:chgData name="David Quigley" userId="5892d26c-5f95-416c-8df4-e1895e5f42e4" providerId="ADAL" clId="{8A98E89A-91DC-4289-B64F-DECEEDB44E77}" dt="2023-01-23T21:59:36.427" v="81" actId="47"/>
        <pc:sldMkLst>
          <pc:docMk/>
          <pc:sldMk cId="3748344884" sldId="436"/>
        </pc:sldMkLst>
      </pc:sldChg>
      <pc:sldChg chg="del">
        <pc:chgData name="David Quigley" userId="5892d26c-5f95-416c-8df4-e1895e5f42e4" providerId="ADAL" clId="{8A98E89A-91DC-4289-B64F-DECEEDB44E77}" dt="2023-01-23T21:59:36.294" v="76" actId="47"/>
        <pc:sldMkLst>
          <pc:docMk/>
          <pc:sldMk cId="1552703958" sldId="437"/>
        </pc:sldMkLst>
      </pc:sldChg>
      <pc:sldChg chg="del">
        <pc:chgData name="David Quigley" userId="5892d26c-5f95-416c-8df4-e1895e5f42e4" providerId="ADAL" clId="{8A98E89A-91DC-4289-B64F-DECEEDB44E77}" dt="2023-01-23T21:59:33.514" v="53" actId="47"/>
        <pc:sldMkLst>
          <pc:docMk/>
          <pc:sldMk cId="375862281" sldId="438"/>
        </pc:sldMkLst>
      </pc:sldChg>
      <pc:sldChg chg="del">
        <pc:chgData name="David Quigley" userId="5892d26c-5f95-416c-8df4-e1895e5f42e4" providerId="ADAL" clId="{8A98E89A-91DC-4289-B64F-DECEEDB44E77}" dt="2023-01-23T21:59:33.494" v="52" actId="47"/>
        <pc:sldMkLst>
          <pc:docMk/>
          <pc:sldMk cId="3728558667" sldId="439"/>
        </pc:sldMkLst>
      </pc:sldChg>
      <pc:sldChg chg="del">
        <pc:chgData name="David Quigley" userId="5892d26c-5f95-416c-8df4-e1895e5f42e4" providerId="ADAL" clId="{8A98E89A-91DC-4289-B64F-DECEEDB44E77}" dt="2023-01-23T21:59:31.548" v="22" actId="47"/>
        <pc:sldMkLst>
          <pc:docMk/>
          <pc:sldMk cId="742481184" sldId="440"/>
        </pc:sldMkLst>
      </pc:sldChg>
      <pc:sldChg chg="del">
        <pc:chgData name="David Quigley" userId="5892d26c-5f95-416c-8df4-e1895e5f42e4" providerId="ADAL" clId="{8A98E89A-91DC-4289-B64F-DECEEDB44E77}" dt="2023-01-23T21:59:35.732" v="74" actId="47"/>
        <pc:sldMkLst>
          <pc:docMk/>
          <pc:sldMk cId="3774704851" sldId="441"/>
        </pc:sldMkLst>
      </pc:sldChg>
      <pc:sldChg chg="del">
        <pc:chgData name="David Quigley" userId="5892d26c-5f95-416c-8df4-e1895e5f42e4" providerId="ADAL" clId="{8A98E89A-91DC-4289-B64F-DECEEDB44E77}" dt="2023-01-23T21:59:35.227" v="73" actId="47"/>
        <pc:sldMkLst>
          <pc:docMk/>
          <pc:sldMk cId="2780867532" sldId="443"/>
        </pc:sldMkLst>
      </pc:sldChg>
      <pc:sldChg chg="del">
        <pc:chgData name="David Quigley" userId="5892d26c-5f95-416c-8df4-e1895e5f42e4" providerId="ADAL" clId="{8A98E89A-91DC-4289-B64F-DECEEDB44E77}" dt="2023-01-23T21:59:32.983" v="37" actId="47"/>
        <pc:sldMkLst>
          <pc:docMk/>
          <pc:sldMk cId="3747079670" sldId="444"/>
        </pc:sldMkLst>
      </pc:sldChg>
      <pc:sldChg chg="del">
        <pc:chgData name="David Quigley" userId="5892d26c-5f95-416c-8df4-e1895e5f42e4" providerId="ADAL" clId="{8A98E89A-91DC-4289-B64F-DECEEDB44E77}" dt="2023-01-23T21:59:33.831" v="63" actId="47"/>
        <pc:sldMkLst>
          <pc:docMk/>
          <pc:sldMk cId="3460362063" sldId="446"/>
        </pc:sldMkLst>
      </pc:sldChg>
      <pc:sldChg chg="del">
        <pc:chgData name="David Quigley" userId="5892d26c-5f95-416c-8df4-e1895e5f42e4" providerId="ADAL" clId="{8A98E89A-91DC-4289-B64F-DECEEDB44E77}" dt="2023-01-23T21:59:31.885" v="33" actId="47"/>
        <pc:sldMkLst>
          <pc:docMk/>
          <pc:sldMk cId="1152958065" sldId="447"/>
        </pc:sldMkLst>
      </pc:sldChg>
      <pc:sldChg chg="del">
        <pc:chgData name="David Quigley" userId="5892d26c-5f95-416c-8df4-e1895e5f42e4" providerId="ADAL" clId="{8A98E89A-91DC-4289-B64F-DECEEDB44E77}" dt="2023-01-23T21:59:31.794" v="30" actId="47"/>
        <pc:sldMkLst>
          <pc:docMk/>
          <pc:sldMk cId="1605614377" sldId="449"/>
        </pc:sldMkLst>
      </pc:sldChg>
      <pc:sldChg chg="del">
        <pc:chgData name="David Quigley" userId="5892d26c-5f95-416c-8df4-e1895e5f42e4" providerId="ADAL" clId="{8A98E89A-91DC-4289-B64F-DECEEDB44E77}" dt="2023-01-23T21:59:33.032" v="38" actId="47"/>
        <pc:sldMkLst>
          <pc:docMk/>
          <pc:sldMk cId="2111637405" sldId="450"/>
        </pc:sldMkLst>
      </pc:sldChg>
      <pc:sldChg chg="del">
        <pc:chgData name="David Quigley" userId="5892d26c-5f95-416c-8df4-e1895e5f42e4" providerId="ADAL" clId="{8A98E89A-91DC-4289-B64F-DECEEDB44E77}" dt="2023-01-23T21:59:31.921" v="34" actId="47"/>
        <pc:sldMkLst>
          <pc:docMk/>
          <pc:sldMk cId="491538707" sldId="451"/>
        </pc:sldMkLst>
      </pc:sldChg>
      <pc:sldChg chg="del">
        <pc:chgData name="David Quigley" userId="5892d26c-5f95-416c-8df4-e1895e5f42e4" providerId="ADAL" clId="{8A98E89A-91DC-4289-B64F-DECEEDB44E77}" dt="2023-01-23T21:59:31.460" v="20" actId="47"/>
        <pc:sldMkLst>
          <pc:docMk/>
          <pc:sldMk cId="110133554" sldId="465"/>
        </pc:sldMkLst>
      </pc:sldChg>
      <pc:sldChg chg="del">
        <pc:chgData name="David Quigley" userId="5892d26c-5f95-416c-8df4-e1895e5f42e4" providerId="ADAL" clId="{8A98E89A-91DC-4289-B64F-DECEEDB44E77}" dt="2023-01-23T21:59:31.430" v="19" actId="47"/>
        <pc:sldMkLst>
          <pc:docMk/>
          <pc:sldMk cId="1837207574" sldId="466"/>
        </pc:sldMkLst>
      </pc:sldChg>
      <pc:sldChg chg="del">
        <pc:chgData name="David Quigley" userId="5892d26c-5f95-416c-8df4-e1895e5f42e4" providerId="ADAL" clId="{8A98E89A-91DC-4289-B64F-DECEEDB44E77}" dt="2023-01-23T21:59:31.393" v="18" actId="47"/>
        <pc:sldMkLst>
          <pc:docMk/>
          <pc:sldMk cId="2985063031" sldId="467"/>
        </pc:sldMkLst>
      </pc:sldChg>
      <pc:sldChg chg="del">
        <pc:chgData name="David Quigley" userId="5892d26c-5f95-416c-8df4-e1895e5f42e4" providerId="ADAL" clId="{8A98E89A-91DC-4289-B64F-DECEEDB44E77}" dt="2023-01-23T21:59:31.355" v="17" actId="47"/>
        <pc:sldMkLst>
          <pc:docMk/>
          <pc:sldMk cId="2250436934" sldId="468"/>
        </pc:sldMkLst>
      </pc:sldChg>
      <pc:sldChg chg="del">
        <pc:chgData name="David Quigley" userId="5892d26c-5f95-416c-8df4-e1895e5f42e4" providerId="ADAL" clId="{8A98E89A-91DC-4289-B64F-DECEEDB44E77}" dt="2023-01-23T21:59:31.327" v="16" actId="47"/>
        <pc:sldMkLst>
          <pc:docMk/>
          <pc:sldMk cId="2177404309" sldId="469"/>
        </pc:sldMkLst>
      </pc:sldChg>
      <pc:sldChg chg="del">
        <pc:chgData name="David Quigley" userId="5892d26c-5f95-416c-8df4-e1895e5f42e4" providerId="ADAL" clId="{8A98E89A-91DC-4289-B64F-DECEEDB44E77}" dt="2023-01-23T21:59:31.304" v="15" actId="47"/>
        <pc:sldMkLst>
          <pc:docMk/>
          <pc:sldMk cId="2085020472" sldId="470"/>
        </pc:sldMkLst>
      </pc:sldChg>
      <pc:sldChg chg="del">
        <pc:chgData name="David Quigley" userId="5892d26c-5f95-416c-8df4-e1895e5f42e4" providerId="ADAL" clId="{8A98E89A-91DC-4289-B64F-DECEEDB44E77}" dt="2023-01-23T21:59:31.260" v="14" actId="47"/>
        <pc:sldMkLst>
          <pc:docMk/>
          <pc:sldMk cId="1086116005" sldId="471"/>
        </pc:sldMkLst>
      </pc:sldChg>
      <pc:sldChg chg="del">
        <pc:chgData name="David Quigley" userId="5892d26c-5f95-416c-8df4-e1895e5f42e4" providerId="ADAL" clId="{8A98E89A-91DC-4289-B64F-DECEEDB44E77}" dt="2023-01-23T21:59:33.773" v="61" actId="47"/>
        <pc:sldMkLst>
          <pc:docMk/>
          <pc:sldMk cId="2217174072" sldId="472"/>
        </pc:sldMkLst>
      </pc:sldChg>
      <pc:sldChg chg="del">
        <pc:chgData name="David Quigley" userId="5892d26c-5f95-416c-8df4-e1895e5f42e4" providerId="ADAL" clId="{8A98E89A-91DC-4289-B64F-DECEEDB44E77}" dt="2023-01-23T21:59:31.227" v="13" actId="47"/>
        <pc:sldMkLst>
          <pc:docMk/>
          <pc:sldMk cId="2595116944" sldId="504"/>
        </pc:sldMkLst>
      </pc:sldChg>
      <pc:sldChg chg="del">
        <pc:chgData name="David Quigley" userId="5892d26c-5f95-416c-8df4-e1895e5f42e4" providerId="ADAL" clId="{8A98E89A-91DC-4289-B64F-DECEEDB44E77}" dt="2023-01-23T21:59:31.210" v="12" actId="47"/>
        <pc:sldMkLst>
          <pc:docMk/>
          <pc:sldMk cId="2351362072" sldId="506"/>
        </pc:sldMkLst>
      </pc:sldChg>
      <pc:sldChg chg="del">
        <pc:chgData name="David Quigley" userId="5892d26c-5f95-416c-8df4-e1895e5f42e4" providerId="ADAL" clId="{8A98E89A-91DC-4289-B64F-DECEEDB44E77}" dt="2023-01-23T21:59:31.111" v="10" actId="47"/>
        <pc:sldMkLst>
          <pc:docMk/>
          <pc:sldMk cId="2620490406" sldId="507"/>
        </pc:sldMkLst>
      </pc:sldChg>
      <pc:sldChg chg="del">
        <pc:chgData name="David Quigley" userId="5892d26c-5f95-416c-8df4-e1895e5f42e4" providerId="ADAL" clId="{8A98E89A-91DC-4289-B64F-DECEEDB44E77}" dt="2023-01-23T21:59:31.848" v="32" actId="47"/>
        <pc:sldMkLst>
          <pc:docMk/>
          <pc:sldMk cId="4230583729" sldId="513"/>
        </pc:sldMkLst>
      </pc:sldChg>
      <pc:sldChg chg="del">
        <pc:chgData name="David Quigley" userId="5892d26c-5f95-416c-8df4-e1895e5f42e4" providerId="ADAL" clId="{8A98E89A-91DC-4289-B64F-DECEEDB44E77}" dt="2023-01-23T21:59:41.829" v="101" actId="47"/>
        <pc:sldMkLst>
          <pc:docMk/>
          <pc:sldMk cId="4069191350" sldId="516"/>
        </pc:sldMkLst>
      </pc:sldChg>
      <pc:sldChg chg="del">
        <pc:chgData name="David Quigley" userId="5892d26c-5f95-416c-8df4-e1895e5f42e4" providerId="ADAL" clId="{8A98E89A-91DC-4289-B64F-DECEEDB44E77}" dt="2023-01-23T21:59:42.093" v="102" actId="47"/>
        <pc:sldMkLst>
          <pc:docMk/>
          <pc:sldMk cId="1968677019" sldId="521"/>
        </pc:sldMkLst>
      </pc:sldChg>
      <pc:sldChg chg="del">
        <pc:chgData name="David Quigley" userId="5892d26c-5f95-416c-8df4-e1895e5f42e4" providerId="ADAL" clId="{8A98E89A-91DC-4289-B64F-DECEEDB44E77}" dt="2023-01-23T21:59:33.160" v="42" actId="47"/>
        <pc:sldMkLst>
          <pc:docMk/>
          <pc:sldMk cId="2084296327" sldId="522"/>
        </pc:sldMkLst>
      </pc:sldChg>
      <pc:sldChg chg="del">
        <pc:chgData name="David Quigley" userId="5892d26c-5f95-416c-8df4-e1895e5f42e4" providerId="ADAL" clId="{8A98E89A-91DC-4289-B64F-DECEEDB44E77}" dt="2023-01-23T21:59:31.711" v="27" actId="47"/>
        <pc:sldMkLst>
          <pc:docMk/>
          <pc:sldMk cId="1186111402" sldId="526"/>
        </pc:sldMkLst>
      </pc:sldChg>
      <pc:sldChg chg="del">
        <pc:chgData name="David Quigley" userId="5892d26c-5f95-416c-8df4-e1895e5f42e4" providerId="ADAL" clId="{8A98E89A-91DC-4289-B64F-DECEEDB44E77}" dt="2023-01-23T21:59:31.727" v="28" actId="47"/>
        <pc:sldMkLst>
          <pc:docMk/>
          <pc:sldMk cId="3351492253" sldId="527"/>
        </pc:sldMkLst>
      </pc:sldChg>
      <pc:sldChg chg="del">
        <pc:chgData name="David Quigley" userId="5892d26c-5f95-416c-8df4-e1895e5f42e4" providerId="ADAL" clId="{8A98E89A-91DC-4289-B64F-DECEEDB44E77}" dt="2023-01-23T21:59:31.665" v="26" actId="47"/>
        <pc:sldMkLst>
          <pc:docMk/>
          <pc:sldMk cId="2820294871" sldId="529"/>
        </pc:sldMkLst>
      </pc:sldChg>
      <pc:sldChg chg="del">
        <pc:chgData name="David Quigley" userId="5892d26c-5f95-416c-8df4-e1895e5f42e4" providerId="ADAL" clId="{8A98E89A-91DC-4289-B64F-DECEEDB44E77}" dt="2023-01-23T21:59:31.627" v="25" actId="47"/>
        <pc:sldMkLst>
          <pc:docMk/>
          <pc:sldMk cId="3420390581" sldId="530"/>
        </pc:sldMkLst>
      </pc:sldChg>
      <pc:sldChg chg="del">
        <pc:chgData name="David Quigley" userId="5892d26c-5f95-416c-8df4-e1895e5f42e4" providerId="ADAL" clId="{8A98E89A-91DC-4289-B64F-DECEEDB44E77}" dt="2023-01-23T21:59:31.593" v="24" actId="47"/>
        <pc:sldMkLst>
          <pc:docMk/>
          <pc:sldMk cId="1226207575" sldId="531"/>
        </pc:sldMkLst>
      </pc:sldChg>
      <pc:sldChg chg="del">
        <pc:chgData name="David Quigley" userId="5892d26c-5f95-416c-8df4-e1895e5f42e4" providerId="ADAL" clId="{8A98E89A-91DC-4289-B64F-DECEEDB44E77}" dt="2023-01-23T21:59:31.577" v="23" actId="47"/>
        <pc:sldMkLst>
          <pc:docMk/>
          <pc:sldMk cId="518582820" sldId="532"/>
        </pc:sldMkLst>
      </pc:sldChg>
      <pc:sldChg chg="del">
        <pc:chgData name="David Quigley" userId="5892d26c-5f95-416c-8df4-e1895e5f42e4" providerId="ADAL" clId="{8A98E89A-91DC-4289-B64F-DECEEDB44E77}" dt="2023-01-23T21:59:31.111" v="9" actId="47"/>
        <pc:sldMkLst>
          <pc:docMk/>
          <pc:sldMk cId="2002222" sldId="565"/>
        </pc:sldMkLst>
      </pc:sldChg>
      <pc:sldChg chg="del">
        <pc:chgData name="David Quigley" userId="5892d26c-5f95-416c-8df4-e1895e5f42e4" providerId="ADAL" clId="{8A98E89A-91DC-4289-B64F-DECEEDB44E77}" dt="2023-01-23T21:59:31.027" v="7" actId="47"/>
        <pc:sldMkLst>
          <pc:docMk/>
          <pc:sldMk cId="2468195819" sldId="566"/>
        </pc:sldMkLst>
      </pc:sldChg>
      <pc:sldChg chg="del">
        <pc:chgData name="David Quigley" userId="5892d26c-5f95-416c-8df4-e1895e5f42e4" providerId="ADAL" clId="{8A98E89A-91DC-4289-B64F-DECEEDB44E77}" dt="2023-01-23T21:59:30.994" v="6" actId="47"/>
        <pc:sldMkLst>
          <pc:docMk/>
          <pc:sldMk cId="1881515794" sldId="567"/>
        </pc:sldMkLst>
      </pc:sldChg>
      <pc:sldChg chg="del">
        <pc:chgData name="David Quigley" userId="5892d26c-5f95-416c-8df4-e1895e5f42e4" providerId="ADAL" clId="{8A98E89A-91DC-4289-B64F-DECEEDB44E77}" dt="2023-01-23T21:59:30.960" v="5" actId="47"/>
        <pc:sldMkLst>
          <pc:docMk/>
          <pc:sldMk cId="1853041846" sldId="568"/>
        </pc:sldMkLst>
      </pc:sldChg>
      <pc:sldChg chg="del">
        <pc:chgData name="David Quigley" userId="5892d26c-5f95-416c-8df4-e1895e5f42e4" providerId="ADAL" clId="{8A98E89A-91DC-4289-B64F-DECEEDB44E77}" dt="2023-01-23T21:59:30.927" v="4" actId="47"/>
        <pc:sldMkLst>
          <pc:docMk/>
          <pc:sldMk cId="3816599944" sldId="569"/>
        </pc:sldMkLst>
      </pc:sldChg>
      <pc:sldChg chg="del">
        <pc:chgData name="David Quigley" userId="5892d26c-5f95-416c-8df4-e1895e5f42e4" providerId="ADAL" clId="{8A98E89A-91DC-4289-B64F-DECEEDB44E77}" dt="2023-01-23T21:59:30.893" v="3" actId="47"/>
        <pc:sldMkLst>
          <pc:docMk/>
          <pc:sldMk cId="2909106153" sldId="570"/>
        </pc:sldMkLst>
      </pc:sldChg>
      <pc:sldChg chg="del">
        <pc:chgData name="David Quigley" userId="5892d26c-5f95-416c-8df4-e1895e5f42e4" providerId="ADAL" clId="{8A98E89A-91DC-4289-B64F-DECEEDB44E77}" dt="2023-01-23T21:59:30.877" v="2" actId="47"/>
        <pc:sldMkLst>
          <pc:docMk/>
          <pc:sldMk cId="818387906" sldId="571"/>
        </pc:sldMkLst>
      </pc:sldChg>
      <pc:sldChg chg="del">
        <pc:chgData name="David Quigley" userId="5892d26c-5f95-416c-8df4-e1895e5f42e4" providerId="ADAL" clId="{8A98E89A-91DC-4289-B64F-DECEEDB44E77}" dt="2023-01-23T21:59:30.846" v="1" actId="47"/>
        <pc:sldMkLst>
          <pc:docMk/>
          <pc:sldMk cId="2119625153" sldId="572"/>
        </pc:sldMkLst>
      </pc:sldChg>
      <pc:sldChg chg="del">
        <pc:chgData name="David Quigley" userId="5892d26c-5f95-416c-8df4-e1895e5f42e4" providerId="ADAL" clId="{8A98E89A-91DC-4289-B64F-DECEEDB44E77}" dt="2023-01-23T21:59:30.377" v="0" actId="47"/>
        <pc:sldMkLst>
          <pc:docMk/>
          <pc:sldMk cId="3321342732" sldId="573"/>
        </pc:sldMkLst>
      </pc:sldChg>
      <pc:sldChg chg="del">
        <pc:chgData name="David Quigley" userId="5892d26c-5f95-416c-8df4-e1895e5f42e4" providerId="ADAL" clId="{8A98E89A-91DC-4289-B64F-DECEEDB44E77}" dt="2023-01-23T21:59:31.062" v="8" actId="47"/>
        <pc:sldMkLst>
          <pc:docMk/>
          <pc:sldMk cId="3015453999" sldId="575"/>
        </pc:sldMkLst>
      </pc:sldChg>
      <pc:sldChg chg="del">
        <pc:chgData name="David Quigley" userId="5892d26c-5f95-416c-8df4-e1895e5f42e4" providerId="ADAL" clId="{8A98E89A-91DC-4289-B64F-DECEEDB44E77}" dt="2023-01-23T21:59:37.850" v="87" actId="47"/>
        <pc:sldMkLst>
          <pc:docMk/>
          <pc:sldMk cId="1441278720" sldId="812"/>
        </pc:sldMkLst>
      </pc:sldChg>
      <pc:sldChg chg="del">
        <pc:chgData name="David Quigley" userId="5892d26c-5f95-416c-8df4-e1895e5f42e4" providerId="ADAL" clId="{8A98E89A-91DC-4289-B64F-DECEEDB44E77}" dt="2023-01-23T21:59:33.095" v="40" actId="47"/>
        <pc:sldMkLst>
          <pc:docMk/>
          <pc:sldMk cId="852521569" sldId="813"/>
        </pc:sldMkLst>
      </pc:sldChg>
      <pc:sldChg chg="del">
        <pc:chgData name="David Quigley" userId="5892d26c-5f95-416c-8df4-e1895e5f42e4" providerId="ADAL" clId="{8A98E89A-91DC-4289-B64F-DECEEDB44E77}" dt="2023-01-23T21:59:31.160" v="11" actId="47"/>
        <pc:sldMkLst>
          <pc:docMk/>
          <pc:sldMk cId="1485420921" sldId="814"/>
        </pc:sldMkLst>
      </pc:sldChg>
      <pc:sldChg chg="del">
        <pc:chgData name="David Quigley" userId="5892d26c-5f95-416c-8df4-e1895e5f42e4" providerId="ADAL" clId="{8A98E89A-91DC-4289-B64F-DECEEDB44E77}" dt="2023-01-23T21:59:32.961" v="36" actId="47"/>
        <pc:sldMkLst>
          <pc:docMk/>
          <pc:sldMk cId="3635165626" sldId="815"/>
        </pc:sldMkLst>
      </pc:sldChg>
      <pc:sldChg chg="del">
        <pc:chgData name="David Quigley" userId="5892d26c-5f95-416c-8df4-e1895e5f42e4" providerId="ADAL" clId="{8A98E89A-91DC-4289-B64F-DECEEDB44E77}" dt="2023-01-23T21:59:35.194" v="72" actId="47"/>
        <pc:sldMkLst>
          <pc:docMk/>
          <pc:sldMk cId="3525963959" sldId="816"/>
        </pc:sldMkLst>
      </pc:sldChg>
      <pc:sldChg chg="del">
        <pc:chgData name="David Quigley" userId="5892d26c-5f95-416c-8df4-e1895e5f42e4" providerId="ADAL" clId="{8A98E89A-91DC-4289-B64F-DECEEDB44E77}" dt="2023-01-23T21:59:35.160" v="71" actId="47"/>
        <pc:sldMkLst>
          <pc:docMk/>
          <pc:sldMk cId="3343084498" sldId="817"/>
        </pc:sldMkLst>
      </pc:sldChg>
      <pc:sldChg chg="del">
        <pc:chgData name="David Quigley" userId="5892d26c-5f95-416c-8df4-e1895e5f42e4" providerId="ADAL" clId="{8A98E89A-91DC-4289-B64F-DECEEDB44E77}" dt="2023-01-23T21:59:35.094" v="69" actId="47"/>
        <pc:sldMkLst>
          <pc:docMk/>
          <pc:sldMk cId="1582742348" sldId="818"/>
        </pc:sldMkLst>
      </pc:sldChg>
      <pc:sldChg chg="del">
        <pc:chgData name="David Quigley" userId="5892d26c-5f95-416c-8df4-e1895e5f42e4" providerId="ADAL" clId="{8A98E89A-91DC-4289-B64F-DECEEDB44E77}" dt="2023-01-23T21:59:35.127" v="70" actId="47"/>
        <pc:sldMkLst>
          <pc:docMk/>
          <pc:sldMk cId="3498674085" sldId="819"/>
        </pc:sldMkLst>
      </pc:sldChg>
      <pc:sldChg chg="del">
        <pc:chgData name="David Quigley" userId="5892d26c-5f95-416c-8df4-e1895e5f42e4" providerId="ADAL" clId="{8A98E89A-91DC-4289-B64F-DECEEDB44E77}" dt="2023-01-23T21:59:34.993" v="66" actId="47"/>
        <pc:sldMkLst>
          <pc:docMk/>
          <pc:sldMk cId="2776118658" sldId="820"/>
        </pc:sldMkLst>
      </pc:sldChg>
      <pc:sldChg chg="del">
        <pc:chgData name="David Quigley" userId="5892d26c-5f95-416c-8df4-e1895e5f42e4" providerId="ADAL" clId="{8A98E89A-91DC-4289-B64F-DECEEDB44E77}" dt="2023-01-23T21:59:34.960" v="65" actId="47"/>
        <pc:sldMkLst>
          <pc:docMk/>
          <pc:sldMk cId="732861146" sldId="821"/>
        </pc:sldMkLst>
      </pc:sldChg>
      <pc:sldChg chg="del">
        <pc:chgData name="David Quigley" userId="5892d26c-5f95-416c-8df4-e1895e5f42e4" providerId="ADAL" clId="{8A98E89A-91DC-4289-B64F-DECEEDB44E77}" dt="2023-01-23T21:59:34.460" v="64" actId="47"/>
        <pc:sldMkLst>
          <pc:docMk/>
          <pc:sldMk cId="171523743" sldId="822"/>
        </pc:sldMkLst>
      </pc:sldChg>
      <pc:sldChg chg="del">
        <pc:chgData name="David Quigley" userId="5892d26c-5f95-416c-8df4-e1895e5f42e4" providerId="ADAL" clId="{8A98E89A-91DC-4289-B64F-DECEEDB44E77}" dt="2023-01-23T21:59:35.077" v="68" actId="47"/>
        <pc:sldMkLst>
          <pc:docMk/>
          <pc:sldMk cId="1099367314" sldId="823"/>
        </pc:sldMkLst>
      </pc:sldChg>
      <pc:sldChg chg="del">
        <pc:chgData name="David Quigley" userId="5892d26c-5f95-416c-8df4-e1895e5f42e4" providerId="ADAL" clId="{8A98E89A-91DC-4289-B64F-DECEEDB44E77}" dt="2023-01-23T21:59:35.030" v="67" actId="47"/>
        <pc:sldMkLst>
          <pc:docMk/>
          <pc:sldMk cId="3039992629" sldId="824"/>
        </pc:sldMkLst>
      </pc:sldChg>
      <pc:sldChg chg="del">
        <pc:chgData name="David Quigley" userId="5892d26c-5f95-416c-8df4-e1895e5f42e4" providerId="ADAL" clId="{8A98E89A-91DC-4289-B64F-DECEEDB44E77}" dt="2023-01-23T21:59:33.741" v="60" actId="47"/>
        <pc:sldMkLst>
          <pc:docMk/>
          <pc:sldMk cId="2124684093" sldId="825"/>
        </pc:sldMkLst>
      </pc:sldChg>
      <pc:sldChg chg="del">
        <pc:chgData name="David Quigley" userId="5892d26c-5f95-416c-8df4-e1895e5f42e4" providerId="ADAL" clId="{8A98E89A-91DC-4289-B64F-DECEEDB44E77}" dt="2023-01-23T21:59:33.693" v="59" actId="47"/>
        <pc:sldMkLst>
          <pc:docMk/>
          <pc:sldMk cId="1933436146" sldId="826"/>
        </pc:sldMkLst>
      </pc:sldChg>
      <pc:sldChg chg="del">
        <pc:chgData name="David Quigley" userId="5892d26c-5f95-416c-8df4-e1895e5f42e4" providerId="ADAL" clId="{8A98E89A-91DC-4289-B64F-DECEEDB44E77}" dt="2023-01-23T21:59:33.651" v="57" actId="47"/>
        <pc:sldMkLst>
          <pc:docMk/>
          <pc:sldMk cId="1319361234" sldId="827"/>
        </pc:sldMkLst>
      </pc:sldChg>
      <pc:sldChg chg="del">
        <pc:chgData name="David Quigley" userId="5892d26c-5f95-416c-8df4-e1895e5f42e4" providerId="ADAL" clId="{8A98E89A-91DC-4289-B64F-DECEEDB44E77}" dt="2023-01-23T21:59:33.677" v="58" actId="47"/>
        <pc:sldMkLst>
          <pc:docMk/>
          <pc:sldMk cId="1393373248" sldId="828"/>
        </pc:sldMkLst>
      </pc:sldChg>
      <pc:sldChg chg="del">
        <pc:chgData name="David Quigley" userId="5892d26c-5f95-416c-8df4-e1895e5f42e4" providerId="ADAL" clId="{8A98E89A-91DC-4289-B64F-DECEEDB44E77}" dt="2023-01-23T21:59:33.054" v="39" actId="47"/>
        <pc:sldMkLst>
          <pc:docMk/>
          <pc:sldMk cId="458750677" sldId="829"/>
        </pc:sldMkLst>
      </pc:sldChg>
      <pc:sldChg chg="del">
        <pc:chgData name="David Quigley" userId="5892d26c-5f95-416c-8df4-e1895e5f42e4" providerId="ADAL" clId="{8A98E89A-91DC-4289-B64F-DECEEDB44E77}" dt="2023-01-23T21:59:33.612" v="56" actId="47"/>
        <pc:sldMkLst>
          <pc:docMk/>
          <pc:sldMk cId="3703956676" sldId="830"/>
        </pc:sldMkLst>
      </pc:sldChg>
      <pc:sldChg chg="del">
        <pc:chgData name="David Quigley" userId="5892d26c-5f95-416c-8df4-e1895e5f42e4" providerId="ADAL" clId="{8A98E89A-91DC-4289-B64F-DECEEDB44E77}" dt="2023-01-23T21:59:33.577" v="55" actId="47"/>
        <pc:sldMkLst>
          <pc:docMk/>
          <pc:sldMk cId="1636212228" sldId="831"/>
        </pc:sldMkLst>
      </pc:sldChg>
      <pc:sldChg chg="del">
        <pc:chgData name="David Quigley" userId="5892d26c-5f95-416c-8df4-e1895e5f42e4" providerId="ADAL" clId="{8A98E89A-91DC-4289-B64F-DECEEDB44E77}" dt="2023-01-23T21:59:33.544" v="54" actId="47"/>
        <pc:sldMkLst>
          <pc:docMk/>
          <pc:sldMk cId="4138624703" sldId="832"/>
        </pc:sldMkLst>
      </pc:sldChg>
      <pc:sldChg chg="del">
        <pc:chgData name="David Quigley" userId="5892d26c-5f95-416c-8df4-e1895e5f42e4" providerId="ADAL" clId="{8A98E89A-91DC-4289-B64F-DECEEDB44E77}" dt="2023-01-23T21:59:33.463" v="51" actId="47"/>
        <pc:sldMkLst>
          <pc:docMk/>
          <pc:sldMk cId="1423448074" sldId="833"/>
        </pc:sldMkLst>
      </pc:sldChg>
      <pc:sldChg chg="del">
        <pc:chgData name="David Quigley" userId="5892d26c-5f95-416c-8df4-e1895e5f42e4" providerId="ADAL" clId="{8A98E89A-91DC-4289-B64F-DECEEDB44E77}" dt="2023-01-23T21:59:33.130" v="41" actId="47"/>
        <pc:sldMkLst>
          <pc:docMk/>
          <pc:sldMk cId="4121945477" sldId="834"/>
        </pc:sldMkLst>
      </pc:sldChg>
      <pc:sldChg chg="del">
        <pc:chgData name="David Quigley" userId="5892d26c-5f95-416c-8df4-e1895e5f42e4" providerId="ADAL" clId="{8A98E89A-91DC-4289-B64F-DECEEDB44E77}" dt="2023-01-23T21:59:31.502" v="21" actId="47"/>
        <pc:sldMkLst>
          <pc:docMk/>
          <pc:sldMk cId="3111638981" sldId="835"/>
        </pc:sldMkLst>
      </pc:sldChg>
      <pc:sldChg chg="del">
        <pc:chgData name="David Quigley" userId="5892d26c-5f95-416c-8df4-e1895e5f42e4" providerId="ADAL" clId="{8A98E89A-91DC-4289-B64F-DECEEDB44E77}" dt="2023-01-23T21:59:43.048" v="105" actId="47"/>
        <pc:sldMkLst>
          <pc:docMk/>
          <pc:sldMk cId="2370980961" sldId="836"/>
        </pc:sldMkLst>
      </pc:sldChg>
      <pc:sldChg chg="del">
        <pc:chgData name="David Quigley" userId="5892d26c-5f95-416c-8df4-e1895e5f42e4" providerId="ADAL" clId="{8A98E89A-91DC-4289-B64F-DECEEDB44E77}" dt="2023-01-23T21:59:44.288" v="106" actId="47"/>
        <pc:sldMkLst>
          <pc:docMk/>
          <pc:sldMk cId="3504666354" sldId="837"/>
        </pc:sldMkLst>
      </pc:sldChg>
      <pc:sldChg chg="del">
        <pc:chgData name="David Quigley" userId="5892d26c-5f95-416c-8df4-e1895e5f42e4" providerId="ADAL" clId="{8A98E89A-91DC-4289-B64F-DECEEDB44E77}" dt="2023-01-23T21:59:42.645" v="104" actId="47"/>
        <pc:sldMkLst>
          <pc:docMk/>
          <pc:sldMk cId="2921151144" sldId="838"/>
        </pc:sldMkLst>
      </pc:sldChg>
      <pc:sldChg chg="del">
        <pc:chgData name="David Quigley" userId="5892d26c-5f95-416c-8df4-e1895e5f42e4" providerId="ADAL" clId="{8A98E89A-91DC-4289-B64F-DECEEDB44E77}" dt="2023-01-23T21:59:42.277" v="103" actId="47"/>
        <pc:sldMkLst>
          <pc:docMk/>
          <pc:sldMk cId="619961868" sldId="839"/>
        </pc:sldMkLst>
      </pc:sldChg>
      <pc:sldMasterChg chg="delSldLayout">
        <pc:chgData name="David Quigley" userId="5892d26c-5f95-416c-8df4-e1895e5f42e4" providerId="ADAL" clId="{8A98E89A-91DC-4289-B64F-DECEEDB44E77}" dt="2023-01-23T21:59:44.288" v="106" actId="47"/>
        <pc:sldMasterMkLst>
          <pc:docMk/>
          <pc:sldMasterMk cId="0" sldId="2147483659"/>
        </pc:sldMasterMkLst>
        <pc:sldLayoutChg chg="del">
          <pc:chgData name="David Quigley" userId="5892d26c-5f95-416c-8df4-e1895e5f42e4" providerId="ADAL" clId="{8A98E89A-91DC-4289-B64F-DECEEDB44E77}" dt="2023-01-23T21:59:44.288" v="106" actId="47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David Quigley" userId="5892d26c-5f95-416c-8df4-e1895e5f42e4" providerId="ADAL" clId="{8A98E89A-91DC-4289-B64F-DECEEDB44E77}" dt="2023-01-23T21:59:33.095" v="40" actId="47"/>
          <pc:sldLayoutMkLst>
            <pc:docMk/>
            <pc:sldMasterMk cId="0" sldId="2147483659"/>
            <pc:sldLayoutMk cId="1548525796" sldId="214748366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0T18:07:30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18252 3045 43311 0,'14'14'3840'0,"-10"-7"-3072"15,3-1-608-15,-4 2-160 16,-3-8 1328-16,0 8 224 0,0-8 48 0,0 0 16 16,0 0-1168-16,-3 10-224 0,3-10-48 0,0 0-16 15,0 0-160-15,-4 11 160 0,-1-2-160 0,3 0 160 16,2 0-160-16,-3 3 0 0,3 0 0 0,3 1 0 16,-3 8 0-16,2 2 0 0,3 2 0 0,2 7 128 15,-3 4-128-15,3 6 160 0,-3-2-160 0,6 9 160 16,1 0-160-16,-1 7 0 0,2 2 144 0,1 1-144 15,1 3 144-15,-3 2-144 0,3 2 192 0,1 4-192 0,-1-1 224 16,0 2-64-16,4 3-16 0,-3-5 0 0,2-1-144 0,-2 2 0 0,-1 1 0 0,-4-3 0 16,-3-4 0-16,-5-3 0 0,-2-3 0 0,-5-3 0 31,-2-5-384-31,-1-6-96 0,-5-5-32 0,2-3-21824 0</inkml:trace>
  <inkml:trace contextRef="#ctx0" brushRef="#br0" timeOffset="512.61">18879 2999 29487 0,'0'0'1296'0,"0"0"288"0,0 0-1264 0,0 0-320 0,-4 11 0 0,-2 2 0 0,2-1 2448 0,3 5 432 0,-2 1 96 0,3 3 16 16,0 0-1712-16,3 6-352 0,-2 2-64 0,3 4-16 15,2 4-432-15,1 3-96 0,0 5 0 0,0 2-16 16,0 0-304-16,1 5 0 0,2 1 0 0,-3 1 0 15,1 3 0-15,2-2 0 0,-3-2 0 0,0 1 0 16,-2 5 0-16,2 2 0 0,0-1-208 0,3 4 80 0,-3 4 128 0,1-2 0 16,5 3-144-16,1 3 144 15,4 3-432-15,-3-3-16 0,2 5 0 0,1-6 0 16,-2-3 32-16,0-8 0 0,-5-10 0 16,-1-6 0-16,-6-5-1456 0,-2-10-304 0</inkml:trace>
  <inkml:trace contextRef="#ctx0" brushRef="#br0" timeOffset="797.41">18358 3936 42671 0,'12'14'3792'0,"-12"-14"-3024"0,7 11-624 0,0 0-144 0,-1 0 1280 0,1 2 240 16,1-1 32-16,-1 1 16 0,3-2-928 0,1 3-192 16,0-3-48-16,4 3 0 0,5-6-80 0,2 2 0 15,-1-3-16-15,1-3 0 0,4-4-48 0,-1-3-16 16,3-2 0-16,1-3 0 0,1-1 64 0,3-5 16 0,-1-1 0 0,4-5 0 16,-1 1-144-16,1-5-32 0,3-1 0 0,-3 0 0 15,2 0-144-15,2 3 0 0,6-3 0 0,-3 5 0 16,1 5-912-16,-2 1-224 15,-3 4-32-15</inkml:trace>
  <inkml:trace contextRef="#ctx0" brushRef="#br0" timeOffset="1636.53">19584 4368 38527 0,'0'0'3424'0,"0"0"-2736"0,0 0-560 0,0 0-128 15,0 0 1616-15,0 0 304 0,-9 3 48 0,9-3 16 16,0 0-784-16,0 0-160 0,0 0-16 0,0 0-16 16,0 0-416-16,0 0-80 0,0 0 0 0,0 0-16 15,12 0-368-15,4-3-128 0,-3-1 0 0,6 0 144 16,1-2-144-16,1-1 128 0,2-1-128 0,-2-4 128 16,4-1-128-16,-4-1 0 0,1-5 0 0,-5-1 0 15,1-6 0-15,-3-4 0 0,-1-4 0 0,-3-5-176 0,0-4 176 0,-1 1 0 16,-6-1 0-16,2 0 0 0,-5 0-160 0,-1 1 0 15,-1 6 0-15,-2 4 0 0,-1 2 160 0,-6 4 0 16,2 4 0-16,-6 3 128 0,0 7-128 0,-4 6-208 0,-3 4 48 0,-8 4 16 16,-3 7-144-16,-3 2-32 0,-7 1 0 0,3 2 0 31,5 6-368-31,2 1-80 0,2 0 0 0,3 4-16 16,6 3 96-16,0 1 32 0,7-1 0 0,6 1 0 0,1 0 400 0,3 6 96 0,1-3 16 0,6 4 0 15,4 2 352-15,5 1 80 16,5 1 16-16,4 2 0 0,4 3 592 0,4 1 112 15,10 3 16-15,7 1 16 0,7 3-176 0,5-6-32 16,3-2-16-16,-1 2 0 0,-3-5-400 0,-4-2-80 0,-3-1-16 16,0-9 0-16,-4-2-320 0,0-6 0 0,-2-3 0 0,-4-7 0 31,-2-10-576-31,-9 2-16 0,-4 1-16 0,-4-8 0 16,-6-4-288-16,-4-4-64 0,-4-5-16 0,-4-9-20304 0</inkml:trace>
  <inkml:trace contextRef="#ctx0" brushRef="#br0" timeOffset="2148.96">20072 2661 37663 0,'9'16'3344'0,"-7"4"-2672"0,1 8-544 0,-3 5-128 0,0 6 672 0,2 6 96 15,0 2 32-15,1 6 0 0,3 0-528 0,1 4-96 16,0 3-32-16,2 8 0 15,5 1 0-15,2 9 0 0,5 1 0 0,4 3 0 16,3 2-144-16,4 2 0 0,4 2 144 0,-1 1-144 16,1 1 0-16,-1-1 0 0,1-6 0 0,-4 0 0 0,-3-5 176 0,-1-4 16 0,0-7 0 0,-5-5 0 15,-1-6 240-15,-3-3 48 0,-5-7 16 0,-3-3 0 16,1-7-80 0,-3-1-16-16,0-8 0 0,-6-4 0 15,-3-4-1840-15,0-6-368 0</inkml:trace>
  <inkml:trace contextRef="#ctx0" brushRef="#br0" timeOffset="2472.08">20159 2878 18479 0,'14'-11'816'0,"-7"7"176"0,0 1-800 0,0-1-192 0,-7 4 0 0,8 1 0 0,4 2 5712 0,0 4 1104 16,-1 4 224-16,0 3 32 0,3 5-5216 0,3 8-1024 16,1 5-224-16,0 6-32 15,-3 8-576-15,2 7 0 0,1 6 0 0,3 8-192 16,0 9 192-16,-2 3 0 0,2 3 0 0,0 3 160 16,2 0-160-16,0 2 0 0,0 1 0 0,4 2 0 15,1 2 0-15,4 3 0 0,5-2 0 0,2-4 0 16,7 1 0-16,1-11 0 0,2-4 0 0,-2-5 128 0,-4-9-128 0,-4-5 0 15,-4-6 0-15,-7-4 0 0,-3-9 0 0,-7-10 128 16,-4-4-128-16,-5-9 192 0,-2-7-192 0,-7-7 128 16,-3-12-128-16,-3-8-13696 15,-3-12-2816-15</inkml:trace>
  <inkml:trace contextRef="#ctx0" brushRef="#br0" timeOffset="2953.55">21313 4142 29487 0,'15'8'2624'0,"2"2"-2112"16,-3 1-512-16,1-2 0 0,2-1 1024 0,1 3 80 15,0 0 32-15,-1-1 0 0,-2 1-560 0,1-4-96 0,0 4-32 0,-2-4 0 16,0 0-320-16,0-1-128 0,-3-1 0 0,3-5 144 0,-3 0-144 0,1 0 0 15,-1-4 144-15,-1 2-144 0,-2-5 944 16,-3 2 112-16,0-2 32 0,-5 7 0 0,0-11 352 0,-5 1 80 16,3 1 16-16,-5 0 0 0,-2 2-704 0,0 0-144 15,-5-1-32-15,-2 3 0 0,2 0-272 0,-7 5-64 16,1 0-16-16,-3 2 0 0,-7 3-304 0,3 4 0 16,3 3 0-16,2 6 0 15,-2 2 0-15,5 4 128 0,5-2-128 0,0 6 160 0,4 4-160 0,5 0 0 16,5 3 0-16,4 1 128 0,0 3-128 0,6 0 0 15,5-4 144-15,3 5-144 0,6-1 144 0,1-4-144 16,3 1 192-16,3-2-192 0,-1-1 288 0,2-4-48 16,-2-3-16-16,-3-4 0 15,1-4 32-15,-5-5 0 0,-2-8 0 0,-3-6 0 16,3-6 0-16,-3-4 16 0,-3-10 0 0,-2-9 0 16,-2-9 48-16,-4-11 0 0,-3-10 0 0,-4-4 0 0,-4-7-320 15,-6 3 0-15,-4-3 128 0,-1 2-128 0,-2 3 0 0,-3 3 0 16,-3 4 0-16,-2 9 0 0,-5 4 0 0,0 7 0 15,-2 7-176-15,-2 7 176 16,-5 7-448-16,0 11 32 0,0 7 0 0,4 11-22688 0</inkml:trace>
  <inkml:trace contextRef="#ctx0" brushRef="#br0" timeOffset="3538.82">21638 2159 40431 0,'0'0'3584'0,"3"14"-2864"15,1 0-576-15,0 4-144 0,2 3 1008 0,-2 4 160 16,-1 3 48-16,1 5 0 0,7 9-688 0,-1 1-128 15,1 5-16-15,0 0-16 0,3 1-192 0,0 5-48 16,1-1 0-16,-2 6 0 0,2 1-128 0,-1 3 0 0,0-2 0 0,5 3-176 16,5 3 176-16,-2 5 0 0,6-3 0 0,4 5 0 15,7 4 0-15,-2-2 0 0,0 1 0 0,1 0-128 0,1-4 128 0,-4 5 0 16,-3-4 0-16,-4-1 0 0,1-5 176 0,-4-4 16 16,-4-4 0-16,-3-4 0 0,-4-7-192 0,0-5 128 15,-6-9-128-15,-1-3-13888 16,-2-5-2880-1</inkml:trace>
  <inkml:trace contextRef="#ctx0" brushRef="#br0" timeOffset="3995.57">22515 4723 14159 0,'0'0'1264'0,"-5"-7"-1008"0,-2-4-256 0,-4-1 0 0,-5-4 8160 0,-3-2 1584 16,1-3 320-16,0 3 64 0,0 0-8016 0,0 0-1616 15,4-2-320-15,2 2-15232 16,0 3-3056-16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0T18:39:14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4597 5742 12383 0,'0'0'1088'0,"0"0"-864"0,7 8-224 0,-7-8 0 0,11 6 1728 0,-11-6 288 15,10 0 64-15</inkml:trace>
  <inkml:trace contextRef="#ctx0" brushRef="#br0" timeOffset="446.54">5114 5190 1311 0,'0'0'128'0,"0"0"-128"0,10 3 0 0,-10-3 0 0,8 4 1088 0,-8-4 208 16,0 0 48-16,0 0-3280 16</inkml:trace>
  <inkml:trace contextRef="#ctx0" brushRef="#br0" timeOffset="1919.09">5188 5187 2639 0,'0'0'0'0,"0"0"240"16,0 0-240-16,9-4 0 0,-2-3 0 0,0 0 0 0,-1 3 6256 0,-6 4 1200 15,10-4 240-15,-10 4 48 0,11 1-4848 0,1 2-976 0,-5 1-192 0,-7-4-32 16,8 10-1312-16,-3 1-384 16,0 0 144-16,-3 0-144 0,3 1 128 0,-5 0-128 15,0-1 160-15,0-11-160 0,0 14 0 0,0-3 0 0,0-11 0 0,-3 10-160 16,3-10 160-16,0 0 0 0,0 0 160 0,0 0-160 16,3 11 384-16,-3-11-32 0,0 0 0 0,7 7 0 15,-7-7 480-15,9 4 80 16,2-1 32-16,-2 1 0 0,-9-4-368 0,10 0-80 0,-10 0-16 15,0 0 0-15,0 0-352 0,0 0-128 0,0 0 0 0,0 0 144 16,0 0 576-16,0 0 112 0,0 0 32 0,0 0 0 31,0 0-1520-31,-7-7-304 0,7 7-64 0,-7-7-16 0,0-1 832 0,7 8 208 16,0 0 0-16,0 0 0 0,0 0 0 0,0 0 0 16,-9-7 0-16,9 7 0 0,0 0 0 0,0 0-144 0,5-10 144 0,-5 10-128 0,4-7 256 0,3 3 48 15,4 0 16-15,0 3 0 0,2-4-192 0,2 3 0 16,-1 0-192-16,0 2 192 0,4 0-160 0,3-2 160 15,-2 0 0-15,8 2-144 16,-1 0 144-16,5 0 192 0,2 2-32 0,2-2-16 0,0-2-144 16,-1 2 0-16,0 0 0 0,-2 2 0 0,2-2 0 15,1 2 0-15,-3 1 0 0,0 1 0 16,0 3-192-16,0-3 192 0,-4 3-192 0,0 2 192 16,1 1 0-16,-4-1 0 0,0 0 0 0,-4 0 0 15,-3 0 0-15,-4 1 0 0,-3-4 0 0,-11-6 0 16,0 0 0-16,0 14 0 0,0-14 224 0,-7 12-64 15,-8-5 496-15,-4 0 112 0,-4-7 0 0,-5 1 16 0,0-1-160 16,-5-1-48-16,-3-4 0 0,-2 3 0 0,-1 2-400 0,-1-5-176 16,-2 4 128-16,-6 0-128 0,-2-2 128 0,-3 1-128 0,0-3 0 0,3 1 128 0,0-1-128 15,4 1 128-15,3 1-128 0,0-1 128 0,5 2-128 0,2-1 0 16,4 1 0-16,2 0 0 0,2-3 0 0,6 3 0 16,3-1 0-16,3 1 128 0,0 0-128 0,4 0 0 15,12 2 0-15,0 0 128 0,0 0-128 0,0 0 160 16,0 0-160-16,0 0 160 0,6-10-160 0,5 1 0 15,3 0 0-15,1 2 128 0,6 0-256 0,4 3-64 16,5-3-16-16,7 2 0 0,7 0 208 0,6 4-192 16,10 2 192-16,8 2-192 0,14 0-16 0,3 1 0 15,-1 0 0-15,7 1 0 0,6 4 208 16,6 1-176-16,3 1 176 0,-5 0-160 0,-5-1 160 0,-4 1 0 16,1 2 0-16,-4 1 0 0,-4 3 0 0,-5-4 0 15,-6 1-160-15,-10-1 160 16,-6-1 0-16,-6 1 0 0,-5 0 0 0,-5-2 0 15,-6-3 0-15,-6 0 0 0,-5 1 128 0,-7-5-128 16,-5 0 128-16,-13-4-128 0,0 0 0 0,0 0 144 0,0 0 192 0,0 0 48 0,-14 6 0 0,-3-5 0 16,-3-1-64-16,-1 0 0 0,0-1 0 0,-4 1 0 15,2-3-160-15,-2 0-32 0,0 2-128 0,-2-3 192 16,2 1-192-16,-6 0 0 16,2 2 0-16,-3-4 0 0,-4 3 0 0,-6-1 0 15,0-1 0-15,-5-2 0 0,-4 1 0 0,1-2 0 0,1 0 0 0,2 0 0 16,-3-3 0-16,1 3-208 0,2-1 32 0,1-4 16 15,0 5 160-15,-2-2 0 0,6-1 128 0,-1-1-128 16,4 0 0-16,7 2 0 0,2 1 0 0,7 2-128 16,2-1 128-16,6 0 0 0,5 3 0 0,10 4 128 15,0 0-128-15,0 0 128 16,10-10-128-16,8 3 128 16,7 3-448-16,11-3-64 0,10 3-32 0,7 1 0 0,5-4 16 0,-1 3 0 0,4-1 0 0,2 0 0 15,2 1 208-15,6 1 64 0,5 3 0 16,0 0 0-16,0-4 128 0,-1 2 0 0,-1 0 160 0,-3 2-160 15,1 2 0-15,4 2 0 0,2 1 0 0,-3-2 0 16,-5 1-144-16,-2 0 144 0,-4 1-208 0,-3 2 80 16,-1 2 128-16,0 0 0 0,-1 2 0 15,-2-1 0-15,-1-1 0 0,-6 0 128 0,-7 0-128 0,-1 5 176 16,-6-2-176-16,-2-1 0 0,-4 3-192 0,-4-5 192 16,-1 3 0-16,-4-4 0 0,-1-1 0 0,-4 3 0 15,-2-3 0-15,-3 0 128 0,-1 0 32 0,-10-7 0 16,0 0-32-16,0 0 0 0,0 0 0 0,0 0 0 15,0 0 0-15,-10 11 0 0,-1-4 0 0,-10-5 0 0,-4-2 64 0,-7-1 16 0,-3-3 0 0,-6 0 0 16,-9-3-208-16,-7-3 0 0,-7 2 0 0,0-5-160 16,0 2 160-16,-3 3 0 0,0-5 0 0,1 5 0 15,-1 1 0-15,-1 3 0 0,0-2 0 0,1 2 0 16,3-3 0-16,7 5 0 0,2 2 0 0,2 0 0 16,7 0 0-16,3 0 0 0,1 0 0 0,3 5 0 15,3-3 0-15,4 3 0 16,3-1 0-16,3 0 0 0,6-1 0 0,3-1 0 0,6 0 0 0,11-2-128 15,0 0 128-15,0 0 0 0,0 0 128 0,11-2-128 16,7-4 0-16,6 0 0 0,8-1-160 0,1 1 160 16,6 1-128-16,6-1 128 0,1 1 0 0,5 0 0 15,5 0-192-15,8 4 64 16,7-2 128-16,0 1-208 0,5 0 208 0,-1-3 0 0,3 3 0 0,0 0 0 16,2 1 0-16,0-1 0 0,3 0 0 0,-8 0 0 15,-4-1 0-15,-7-1 0 0,-2 1 0 0,-5 1 0 16,-2 0 0-16,0 2 0 0,-2-3 0 0,-6-1 0 0,-2 0 0 15,-9 1 0-15,-4-2 0 0,-7-2 0 16,-7 1 0-16,-4-1 240 0,-7 0-48 0,-7 7-16 0,0-9 64 16,-9 0 16-16,-7-2 0 0,-8 1 0 0,-5-1-32 0,-10 1 0 15,-8-1 0 1,-2-3 0-16,0 0-224 0,-2 3 0 0,-7-3-192 0,1 4 192 16,-3 2-240-16,-4-2 64 0,0 2 16 0,3-2 0 15,1 2-48-15,7 2-16 0,5 2 0 0,9 1 0 0,5 2 48 0,4 2 16 16,12 2 0-16,4 1 0 15,14-4 160-15,-7 10-160 0,7-10 160 0,7 14-160 16,9 0-96-16,7 1-32 0,9 3 0 0,12 2 0 16,6-1-1072-16,11-2-224 0</inkml:trace>
  <inkml:trace contextRef="#ctx0" brushRef="#br0" timeOffset="3259.96">5563 4454 43999 0,'0'0'1952'0,"0"0"400"0,-4 13-1888 0,-3-2-464 0,-4 3 0 0,4 0 0 16,-3 0 128-16,-1 0-128 0,4 1 0 0,-3-1 144 16,3 0-464-16,0-3-112 0,2 0-16 15,-2-1 0-15,7-10-48 0,-7 8-16 0,0 2 0 0,7-10 0 0,-6 8 512 0,6-8 0 16,-5 10 128-16,5-10-128 0,0 0 608 0,-6 11 16 16,2-1 0-16,4-10 0 0,0 0 16 0,-3 13 16 0,3-13 0 0,0 0 0 15,0 0-304-15,0 0-64 0,0 0-16 0,0 12 0 16,0-12-272-16,0 0 0 0,3 11 0 0,-3-1 0 15,0-10 0-15,3 13 0 0,-3-13 192 0,1 12-192 16,-1-12 0-16,6 13-144 0,1-3-16 0,1-1 0 16,-1-2-112-16,0 2-32 0,0 0 0 0,0-2 0 15,0 0 304-15,0 0 0 16,4 2 0-16,-3-5 0 0,5 1 144 0,-5 1-144 16,3 0 128-16,2-5-128 0,-2 2 0 0,3-3 0 15,-3-2 0-15,3 0 0 0,0-3 0 0,-1 0 0 16,3-2-192-16,-2-2 192 0,2-2 0 0,0 2 0 15,0-5 0-15,0 0 0 0,-2-2 256 0,-1-2 0 0,4-1 16 0,-3-1 0 16,0-1-16-16,0-1 0 0,1 1 0 0,-4-3 0 16,0 2-80-16,2 0-32 0,-2 1 0 0,-3-3 0 15,2-1-144-15,-3 3 0 0,0 1 0 0,0 3 0 0,-4 0-144 16,1-2 144-16,0 1 0 0,-1 1 0 0,1 4 0 16,-4-3 0-16,3 3 0 0,-3 1 0 0,0-1 0 0,0 2 192 15,0 1 0-15,0 2 0 0,0 9-192 16,0 0 128-16,0 0-128 0,0 0 0 0,0 0 0 0,11-2 0 15,0 2 0-15,-1 7 0 16,2 1-192-16,2 4-64 0,3 2-32 0,-2 0 0 16,4 4-48-16,0 1-16 0,3-5 0 0,-4 4 0 15,3-3 96-15,0 2 0 0,-3-3 16 0,1 4 0 16,-6-4 240-16,-1 1-192 0,-3-1 192 0,-2 0-192 16,-2 0 192-16,-3-3 0 0,-2-11 0 0,2 11 0 15,-2-11 0-15,3 11 0 0,-3-11 192 0,1 11-192 16,-1-11 0-16,5 9 0 0,-5-9 0 0,7 8-192 0,2-1 192 0,2-3 240 15,2 0-48-15,0 2-16 0,3-5 128 0,2 2 16 0,3 0 16 0,1-3 0 16,3 1-48-16,0-1-16 0,2 3 0 16,-1-6 0-16,-1-1-272 0,-1 0 0 0,-4-6 128 15,0-1-128-15,1 0 208 0,0-7-16 0,-3-6 0 0,-1-1 0 16,-2-3-32-16,-1 2-16 0,-2-5 0 0,-5 2 0 16,0-6 128-16,-7 2 32 0,0-4 0 0,-5 4 0 15,3-1-304-15,-1 2 0 0,1 3 128 0,2 1-128 16,5-1-944-16,-3 2-240 0,5 5-48 15,4-3-12880-15,5 0-2576 16</inkml:trace>
  <inkml:trace contextRef="#ctx0" brushRef="#br0" timeOffset="3988.09">7070 4652 40607 0,'0'0'1792'0,"7"9"384"0,-1 0-1744 0,-1 1-432 16,2 1 0-16,-3 0 0 0,3 3 0 0,0-4-304 15,2-2 48-15,0 1 16 0,1-2-32 0,1-2-16 0,-2 0 0 16,1-5 0-16,-1 0 288 0,2 0-160 0,1-5 160 0,-1 0-128 16,3 1 128-16,0-1 0 0,4-2 160 0,-3 3-160 15,2-3 720-15,1 2 48 0,3-1 16 0,-3-1 0 16,3 0 48-16,-3 0 0 0,3 0 0 0,-3 2 0 16,3-1-528-16,-3 1-112 0,3-1 0 0,-3 0-16 15,0 2-176-15,0-3 0 16,-1-4 144-16,-2 4-144 0,-1-3 0 0,0 2-192 15,-3-3 32-15,-4 1 0 0,0-4 160 0,-2 3 0 0,-3-3 128 0,0-1-128 16,-2 1 288-16,-2 0-16 0,0 0 0 0,-3 3 0 16,1 0-144-16,1 2-128 0,-1 2 192 0,4 7-192 15,0 0 0-15,-10-4 0 0,10 4 0 0,0 0 0 16,-11 3 0-16,11-3 0 0,-11 7 0 0,-1 3 0 16,3 1-256-16,-1 0 64 0,-1 0 0 0,0 3 0 0,-3 0 192 0,0 0-144 15,-4-2 144-15,0 2-128 16,-3 3 128-16,-1-3 0 0,-3 0 0 0,-2 0 0 0,1 1 0 15,1-4 0-15,-3-1 0 0,6-2 0 0,1-1 0 0,4 3-208 16,3-3 80-16,6 2 128 0,8-9 0 0,-3 12 0 16,7 1 0-16,6 1 192 0,6 2-192 0,7 2 128 0,6 1-128 0,6-3 128 15,4 2-128-15,1 0 0 0,2 2 0 0,0 0 0 32,1-1 0-32,-4-1 0 0,-3-1 0 0,-1-3 0 0,-3-4 0 0,-2-2 128 0,-5-4-128 0,-7-4 0 31,-1-4-3088-31,-6-4-704 0</inkml:trace>
  <inkml:trace contextRef="#ctx0" brushRef="#br0" timeOffset="4761.37">8375 4478 20959 0,'0'0'1856'0,"0"-8"-1472"0,0-1-384 0,-4 1 0 31,-2-2 1424-31,-1 2 224 0,0-3 32 0,-1 1 16 31,-3-1-3776-31,-2-3-752 0,1-2-160 0,-2 0-16 0,1-2 1984 0,1 1 416 0,2 2 80 16,-1-4 16-16,0 1 4432 0,-2 4 896 0,5 0 176 0,-2 3 48 0,3 0-1744 0,-1 3-352 16,1 1-64-16,7 7 0 0,-14-2-1728 0,3 2-320 15,11 0-80-15,-14 5-16 0,-3 2-736 0,2 2 0 16,-4-2 0-16,3 4 0 0,0 3 0 0,-2 0 0 15,0-1 0-15,-1-1 0 0,-1 2-192 0,1 2 64 16,0-1 128-16,4-1-208 0,1 0 208 0,3 0 0 0,5 0 0 0,2 1 0 16,3 2 0-16,1 1 0 0,5-3 0 0,5 5 0 15,4 1 0-15,1 1 240 0,6-1-48 0,3 4-16 0,1 0-176 16,2 0 160-16,3 3-160 0,2 1 160 0,0 3-320 16,0-4-64-16,1 1-16 0,-4-3 0 15,0-3-528-15,-2 0-96 16,-1-5-32-16,-2-4 0 0,-2-6 512 0,-1-2 80 0,-3-2 32 0,-4-4 0 0,-3 0 272 0,-4-4 128 15,0-2-128-15,0-1 192 16,-6-1 512-16,2-4 112 0,-3 0 16 16,-3-1 0-16,2-3-96 0,-3-2-16 0,1-1 0 0,-4 1 0 15,3-3-432-15,-2-4-96 0,2 0 0 0,0-4-16 16,0-2-176-16,1-1 128 0,-1-4-128 0,1-2 128 0,0 1-128 16,-1-5 0-16,-3 2-160 0,-1-2 160 0,-2-6 0 0,-1 2 0 15,-3 0 176-15,0-4-48 0,-1-3-128 0,-2-1 0 16,2-2 0-16,-5 2 0 0,2-3 0 0,0 4 0 15,3 0 0-15,-2 3 0 0,1 4 0 0,4 5 0 16,4 6 0-16,1 6-192 0,2 5 192 0,3 6 176 0,-3 4-48 16,5 14 0-16,0 0 0 0,0 0-128 0,0 0 192 15,7 21-64-15,2 4-384 0,2 10-96 0,1 8-16 0,4 7 0 16,1 8 160-16,1 6 16 0,3 1 16 0,1 6 0 31,0 0 176-31,2 3 0 0,1-3 0 0,-3 0 0 0,2-4 0 16,-2 3 0-16,2-2-192 0,-2 2 64 0,-1-6 128 0,0-3-128 15,1-3 128-15,-5-3-13648 16,1-5-2656-16</inkml:trace>
  <inkml:trace contextRef="#ctx0" brushRef="#br0" timeOffset="6856.28">10692 4909 12383 0,'0'0'1088'0,"0"0"-864"0,0 0-224 0,0 0 0 15,0 0 3456-15,-11 4 640 0,11-4 128 0,0 0 16 16,0 0-2256-16,-3 14-448 0,3-14-80 0,0 15-32 16,4 2-656-16,3 0-128 0,3-1-16 0,1 4-16 15,-1-5-480-15,1 2-128 16,0-2 0-16,-1 2 0 0,-2-3 144 0,-2-2-144 0,-2-2 192 0,-4-10-192 16,0 0 128-16,0 8-128 0,0-8 0 0,0 0 0 15,-10 6 448-15,10-6-32 0,-8 1 0 0,8-1 0 16,-13 0 416-16,13 0 64 0,0 0 32 0,0 0 0 0,0 0-352 0,0 0-80 15,0 0-16-15,0 0 0 0,0 0-320 0,3 13-160 16,0-5 160-16,4 2-160 0,0 1 0 0,-2-1 0 16,5 1 0-16,-3 0 0 0,3 0 0 0,-5 1 0 0,1-3 0 0,1 1 0 15,-3-2 0-15,-4-8-128 0,4 10 128 0,-4-10 0 16,0 0 0-16,0 0 0 0,0 0 0 0,0 0 0 31,0 0 0-31,0 0 0 0,0 0 128 0,0 0-128 0,0 0 304 0,0 0 16 16,0 0 0-16,0 0 0 0,0 0-16 0,0 0 0 0,0 0 0 0,0 0 0 15,3-12-112-15,-3 12-32 0,0 0 0 0,0-11 0 16,0 11-160-16,0-9 0 0,0 9-192 0,-3-11 192 16,2 1-128-16,1 10 128 0,-3-9 0 0,-4 0 0 15,3-2 0-15,-3-2-144 0,0 5 144 0,-3-3 0 16,3-3-240-16,-1 1 64 0,1 1 16 0,-4-1 0 16,-2 1 160-16,5-1 0 0,-2 2 0 0,2 0 0 15,1 1 0-15,-3 2 0 0,2 1 0 0,8 7 0 16,0 0 0-16,0 0 144 0,0 0-16 0,0 0-128 15,0 0 0-15,0 0-144 0,0 0-16 0,14 10 0 16,1 2 16-16,6 5 0 0,4 4 0 0,3-2 0 16,4 5 144-16,1 1-160 15,2 3 160-15,4-1-160 0,0 3 160 0,0-1 0 0,0-1 0 16,0 0 0-16,2 1 0 0,-6-3-128 0,-6-6 128 0,-4 0-128 16,-4-3 128-16,-7-3 192 0,-3-3-32 0,-11-11-16 0,0 0 0 0,-7 10 0 15,-4-4 0-15,-7-1 0 0,-7-5 176 0,-3-6 48 16,-4-2 0-16,-4-6 0 0,-2 0-112 0,-1-4 0 15,-2-3-16-15,2 0 0 16,3 1-240-16,1 2 0 0,3 2 0 0,3-1 0 0,4 2 0 0,5 3 144 16,8-2-144-16,2 3 192 0,3 0-192 0,7 1 192 15,3-1-192-15,5 0 192 0,5 1-48 0,2-1 0 16,3 4 0-16,6 0 0 0,1 3-144 0,2 1 160 16,3 3-160-16,2 3 160 0,0 1-160 15,0 3-224-15,0 0 48 0,-2 0 16 0,-2 2 160 16,-2 0-160-16,1 1 160 0,-2 1-160 0,-6 0 160 0,-1-2 0 0,-4 0 0 0,-4 0 0 15,-3-1-208-15,-7-8 32 0,0 11 16 0,-4 0 0 16,-6 1 160-16,-1-1 128 0,-6-1-128 0,-2-1 176 16,-2 2-176-16,0-2 0 0,0-2 0 0,0 0 0 15,1-2 0-15,0 4 0 0,-1-2-192 0,3 0 192 16,-3-5 0-16,2 4 0 0,6 0 144 0,-1-2-16 16,2 0-128-16,1 1 0 15,11-5 0-15,-11 5 0 0,11-5 0 0,-12 7 0 16,12-7 144-16,0 0-144 0,0 0 128 0,0 0-128 15,0 0 0-15,0 0 0 0,0 0 160 0,0 0-32 16,0 0 0-16,0 0 0 0,0 0-128 0,0 0 0 16,5 7 0-16,-5-7-176 0,11 7 176 0,-4-3 0 15,4-1 128-15,1 1-128 0,-1-4-256 0,1 0-112 0,-1-3-16 0,-1 0-16 16,-1-1-592-16,-9 4-112 0,7-8-32 0,-3 1 0 16,-1-5-240-16,-6 3-48 0,1-5-16 0,-5-2-15600 15</inkml:trace>
  <inkml:trace contextRef="#ctx0" brushRef="#br0" timeOffset="7787.35">11010 4513 37887 0,'0'0'1680'0,"0"0"352"0,0 0-1632 0,0 0-400 16,0 0 0-16,0 0 0 0,0 0 1328 0,-11-3 176 15,11 3 32-15,-12 0 16 0,12 0-1200 0,-11 3-352 16,11-3 144-16,-10 5-144 0,10-5 0 0,-11 7 0 15,11-7 0-15,-11 7 0 0,11-7 0 0,-10 7 0 16,10-7 0-16,0 0 0 0,0 0 0 0,0 0 0 0,0 0 0 0,0 0 0 16,-9 6 160-16,9-6 112 0,0 0 32 0,0 0 0 15,0 0 352-15,0 0 80 0,0 0 16 0,0 0 0 16,0 0-176-16,0 0-16 0,0 0-16 0,0 0 0 16,0 0-288-16,0 0-64 0,0 0-16 0,0 0 0 15,0 0-176-15,0 0 0 0,0 0 0 0,0 0 0 16,0 0 0-16,-9 8 0 0,9-8 0 0,-7 10 0 0,7-10 0 0,-11 7-176 15,11-7 176-15,-12 7-128 0,12-7 128 0,-13 6-160 16,13-6 160-16,-12 5-160 0,0-4 160 0,12-1-128 16,-11 3 128-16,11-3-128 0,0 0 128 0,0 0 0 15,-11 7 128-15,11-7-128 0,-7 11 0 0,3 1 0 0,1 0 0 0,0 2-128 32,3 0 128-32,0 1-128 0,0-1 128 0,3 4-128 15,0-1 128-15,-2 0-160 0,2 0 160 0,-3 3-160 0,2 1 160 0,-1-1 0 16,-1-6 160-16,-1 2-160 15,-1-3 0-15,-2 0 0 0,4-13-176 0,0 0 176 0,-6 11-432 16,6-11 48-16,0 0 0 0,-12 4 0 16,12-4-3696-16,-10-4-720 15,0-6-160-15</inkml:trace>
  <inkml:trace contextRef="#ctx0" brushRef="#br0" timeOffset="7988.08">11269 4606 8287 0,'0'0'736'0,"0"0"-592"0,4-10-144 0,3 2 0 0,-3-2 1328 0</inkml:trace>
  <inkml:trace contextRef="#ctx0" brushRef="#br0" timeOffset="8400.94">11206 4382 15599 0,'0'0'1392'0,"0"0"-1120"0,-12 7-272 0,2 0 0 0,-1 0 4464 0,11-7 832 0,-7 7 160 0,7-7 48 15,-7 11-3680-15,0-4-736 0,3 0-128 0,-3 0-48 16,7-7-464-16,0 0-80 0,0 0-32 0,-4 8 0 16,4-8-336-16,0 0-160 0,0 0 16 0,0 0 0 15,0 0 144-15,-13-4-192 0,5-3 192 0,2 0-192 16,6 7 320-16,-4-4 48 0,2-3 16 0,2 3 0 16,0-3 368-16,0 2 80 15,0 5 0-15,0 0 16 0,0 0-144 0,0 0-16 0,0 0-16 16,0 0 0-16,0 0-176 0,0 0-48 0,0 0 0 0,0 0 0 15,7 5-256-15,-7-5-192 16,12 7 16-16,-5 0 16 0,-3 1 160 0,-4-8 0 0,7 11-144 0,-3-1 144 0,-4-10 0 0,7 7 0 16,0 1 0-16,-3-2 0 0,0-2 208 0,2 3-32 15,1 0-16-15,1 0 0 0,2 0-160 0,1 0 0 16,-1 1 0-16,12 6 0 0,-4 0 0 0,-1-4 0 16,1 1 0-1,-4 0 0-15,0-1 0 0,-3 1 0 16,0 2 0-16,0 0 0 0,-1 4-208 0,-1-3 80 0,-2 1 128 0,-1 2-208 15,0 1 208-15,-2 0 0 0,0 3 0 16,-1-3 0 0,-1 1-3040-16,-2-3-560 0</inkml:trace>
  <inkml:trace contextRef="#ctx0" brushRef="#br0" timeOffset="8607.85">10962 4649 24815 0,'0'0'1088'0,"0"0"256"0,0 0-1088 0,0 0-256 15,0 0 0-15,0 0-7296 16,0 0-1536-16</inkml:trace>
  <inkml:trace contextRef="#ctx0" brushRef="#br0" timeOffset="8859.02">10976 4542 2639 0,'0'0'240'0,"0"0"-240"0,0 0 0 15,0 0 0-15,0 0 7600 0,0 0 1472 0,0 0 288 0,0 0 64 16,0 0-6704-16,0 0-1344 0,0 0-272 0,4 15-48 16,1 2-704-16,2-2-144 0,0 2-16 0,0 4-16 15,2-3-176-15,2 0 0 0,3-2-160 0,-2-1 160 16,1 0 0-16,-1-4 0 0,-1-4 0 0,0 0 160 15,1-4 32-15,1 1 16 0,0-4 0 0,-1 0 0 16,1-2 304-16,-6-3 48 0,1 1 16 0,-1-3 0 16,0-2 448-16,-4 0 80 0,1-2 32 0,0 1 0 15,3 0-752-15,-4-1-160 0,4 0-32 0,-3 0 0 0,0-3-192 16,3 3 0-16,3 1 0 0,4-1 0 0,-2-1-192 0,5 3-96 0,4 1-16 0,0 2 0 31,4 2-2448-31,0 0-512 0,16 1-80 0,-7 7-14400 0</inkml:trace>
  <inkml:trace contextRef="#ctx0" brushRef="#br0" timeOffset="9877.84">11687 4268 10991 0,'0'0'976'0,"-7"13"-784"0,0 1-192 0,2-1 0 16,-2 1 3552-16,-3-2 672 0,2 1 128 0,1 0 16 16,-3-2-2512-16,3-3-512 0,-1 2-112 0,2-2-16 31,6-8-432-31,-4 13-80 0,0-2-32 0,1-1 0 0,3-10 160 0,-3 12 48 15,6-1 0-15,-3 2 0 0,3-2-32 0,4 3 0 16,0-3 0-16,4 3 0 0,0 0-432 0,0 0-96 16,3-3 0-16,0 3-16 0,0-6-304 0,0 3 0 15,1-2 0-15,-1-1 0 0,-4-1 384 0,-2 0 160 16,2 0 32-16,-3 0 16 0,0 0-80 0,1-1-32 16,-8-6 0-16,7 9 0 0,-4 1-336 0,1 1-144 0,-1-2 128 0,-3-9-128 15,4 12 0-15,-2-1 0 0,-2-11 0 0,0 0 0 16,0 11 0-16,0-11 0 0,0 0 0 0,0 0 0 15,0 0 0-15,0 0 0 0,0 0 0 0,0 0 0 16,0 0 208-16,0 0-32 0,0 0-16 0,-6-8 0 0,-4-2 208 0,3-5 32 16,0 1 16-16,0-7 0 0,3 0-240 0,-3-1-48 15,0-6-128-15,-1 0 192 0,1 0-192 16,1 2 176-16,5-5-176 0,-5 2 160 0,5 0-160 0,-2-2 0 16,0 2 0-16,3-1 0 0,3 3 0 15,-3 2 0-15,3-3-192 0,1 3 192 0,0 2 0 0,2 4 0 16,-2-1 0-16,3 2 0 15,0 1-144-15,0 3 144 0,0 1 0 0,1 1 0 0,3 4-416 0,2-2 32 0,-2 3 0 0,3 3 0 16,-3 0 80-16,3 1 32 0,-3 3 0 0,0-3 0 16,-1 2 16-16,-1 1 0 0,-9 0 0 15,9 4 0-15,-9-4 256 0,0 0 0 0,7 7 0 0,0 3 0 16,0 1-128-16,-3 0 128 0,1 3-192 0,-1 1 192 16,1 2 0-16,-3 1 0 0,3 0 0 0,-1 3 0 15,1-3 0-15,0 5 0 0,4 0-192 0,0 2 192 16,0-4 0-16,0 0 0 15,5-1 0-15,-2-3 0 0,2-2 128 0,-1-1-128 0,3-3 176 0,1-1-176 16,1-3 320-16,0 0-64 0,0-3 0 16,0-1 0-16,0-3-112 0,0 0-16 0,0 0-128 0,2-3 192 15,-2-1-48-15,3-2-16 0,1-2 0 0,-1 2 0 16,0 1 112-16,-1-2 16 0,-1 1 0 0,3 0 0 0,-1 4-32 0,-3-3 0 16,1 4 0-16,-4 1 0 0,-1 0-224 0,-2 3 128 15,0 0-128-15,-1 1 0 0,-11-4 0 0,8 7 128 16,-8-7-128-16,10 3-14064 15,-10-3-2832-15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0T18:45:43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1500 4231 32943 0,'1'11'2928'0,"2"1"-2352"16,0 2-448-16,1-1-128 0,-1 3 3376 0,-2 2 656 15,2 3 128-15,-2 3 16 0,2 2-2032 0,0 5-416 16,-2-2-64-16,0 3-32 16,4-4-736-16,-5 1-128 0,4 0-48 0,-1 3 0 0,-2 2-336 0,-1-10-64 15,-1 6 0-15,1 9-16 16,-3 2-176-16,0 3-128 0,2 4 144 0,-6 0-144 0,1 3 0 0,-6 34 128 0,0-17-128 0,3-15 0 15,-1-13 0-15,2-8 0 16,-2-8 0-16,3-7 0 16,3-5-448-16,4-12-64 0,0 0-32 0,4-14-16288 15,6-7-3248-15</inkml:trace>
  <inkml:trace contextRef="#ctx0" brushRef="#br0" timeOffset="266.63">1554 4032 51711 0,'0'0'2304'0,"0"11"448"0,0-11-2192 0,3 14-560 0,-3-14 0 0,4 7 0 0,-4-7 1056 0,0 0 96 16,0 0 32-16,11 4 0 0,2-7-672 0,2-1-128 15,0-3-16-15,6-1-16 0,4-6-208 0,10-4-144 16,7-2 192-16,5 1-192 0,2-2 0 0,-1-1 0 16,0 5 0-16,0 0 0 15,-1 2 0-15,-2 4 0 0,-2 0 0 0,-4 5 0 16,-4 5-880 0,-2 1-272-16,-1 0-64 0</inkml:trace>
  <inkml:trace contextRef="#ctx0" brushRef="#br0" timeOffset="497.11">1536 4432 48671 0,'0'0'2160'0,"4"10"432"0,7-3-2080 0,2-3-512 0,2-8 0 0,6-3 0 15,0 0 1856-15,1 0 256 0,6-4 48 0,1 1 16 0,9-1-1504 0,0 0-288 16,3-2-64-16,1 2-16 0,-5 3-304 0,-1-2 0 15,-1 3 0-15,-3 3 0 0,-3-3 0 0,-4 2 0 32,-4 5-176-32,-4-2 176 15,-2 0-1536-15,-5 2-192 0,-10 0-32 0</inkml:trace>
  <inkml:trace contextRef="#ctx0" brushRef="#br0" timeOffset="799.33">2474 4620 50399 0,'3'14'2240'0,"-3"-14"448"0,3 11-2160 0,-3-1-528 0,0-10 0 0,4 13 0 0,-4-1 1216 0,3 2 144 16,-3 1 32-16,-3-1 0 0,3 2-768 0,0 0-160 15,0 2-16-15,-3 3-16 0,2 2-208 0,1 0-32 16,0 1-16-16,0 0 0 0,1-2-176 0,2 2 0 16,0-3 0-16,-2-3 0 15,2-3-576-15,0-4-128 0,-3-11-48 0</inkml:trace>
  <inkml:trace contextRef="#ctx0" brushRef="#br0" timeOffset="980.26">2566 4100 40431 0,'-3'14'1792'0,"2"-3"368"0,1-1-1728 0,0-10-432 0,-3 11 0 0,3-11 0 0,-4 11 3136 0,4-11 528 16,0 0 112-16,0 0 32 0,0 0-2912 0,0 0-592 0,0 0-112 15,0 0-32 17,0 0-752-32,0 0-160 0,-4-11-16 0</inkml:trace>
  <inkml:trace contextRef="#ctx0" brushRef="#br0" timeOffset="1275.49">3107 3356 38527 0,'0'29'3424'0,"0"-5"-2736"15,0 1-560-15,0 3-128 0,0-2 3520 0,1 5 688 0,2 3 128 0,0 3 16 16,-3 6-2848-16,1 8-576 0,2 4-112 0,0 7-32 15,1 6-512-15,-3 3-96 0,1 3-32 0,-1 3 0 0,2 5-144 16,-2 1 160-16,-2-3-160 0,-2-2 160 16,0-10-160-16,-1-5 0 15,0-13 0-15,0-7 0 0,-2-4-256 0,-2-9-16 0,-2-7-16 0,-1-5 0 16,0-6-960 0,-3-6-192-16,3-6-32 0,-3-11-14464 0,3-7-2896 0</inkml:trace>
  <inkml:trace contextRef="#ctx0" brushRef="#br0" timeOffset="2008.05">4244 4542 34719 0,'7'-14'1536'0,"0"7"320"0,0-1-1472 0,0-5-384 16,2 2 0-16,-4 3 0 0,1-3 2384 0,-3 1 416 15,-3 0 80-15,-5-1 0 0,-2 0-1552 0,-4 1-320 16,-1 2-64-16,-4 1-16 0,-2 1-336 0,-10 5-64 16,-6-2-16-16,-4 7 0 15,-1 3-96-15,-3 6-32 0,2 5 0 0,1 3 0 0,1 5-64 0,5 6 0 16,0 3-16-16,3 0 0 16,5-2-128-16,4 2-32 0,5-3 0 0,3 0 0 15,4-5 64-15,6-1 16 0,1-1 0 0,4-2 0 16,5-2-224-16,5-3 0 0,1-4 128 0,3-5-128 0,3 0 0 0,4-2 144 15,2-7-144-15,-2-4 128 0,7-2-128 0,-4-5 0 16,2-5 144-16,0-4-144 0,-3-3 0 0,-3 0 0 0,-2-3 0 0,-5 1-192 16,-4 0 192-16,-1-4-128 0,-2 1 128 0,-2-4-128 15,1-3 0-15,-3 3 0 0,0 3 0 0,-1 4 0 16,0 0 128-16,1 5 0 0,-4 5 0 0,2 1 0 16,0 6 0-16,-2 8 0 0,0 0 128 0,0 0-128 15,11-3 272-15,1 6-16 0,0 4 0 0,2 4 0 16,-3 0 160-16,3 3 32 15,0 5 0-15,1 2 0 0,-1 3-192 0,-2 4-48 16,1 1 0-16,1 0 0 0,0 3-80 0,-1 3 0 0,-1 4-128 0,-3 4 192 0,1 3-192 0,-2-2 0 31,-2-3 0-31,-2 0 0 16,-4-5-320-16,2-5-128 0,-2-9 0 0</inkml:trace>
  <inkml:trace contextRef="#ctx0" brushRef="#br0" timeOffset="2597.1">5403 3424 42383 0,'0'17'1872'0,"0"-7"400"0,0 2-1824 0,0 2-448 0,0 0 0 0,-4 3 0 16,1 2 1824-16,0 5 272 0,2 5 48 0,-2 9 16 16,-1 9-1040-16,-3 8-208 0,0 3-32 0,-3 6-16 15,2 6-448-15,1 0-96 0,-3-1 0 0,2 5-16 0,-2 6-176 0,1-1-128 0,-2 1 192 0,2-9-192 16,-3-7 160 0,1-7-160-16,2-11 128 0,-3-7-128 0,3-3 0 0,0-8 0 15,-1-3 0-15,-1-5 0 0,4-1 0 16,-4-6 0-16,1-1 0 0,-1-5 0 15,0 0-1024-15,11-7-64 0,-10 4-32 0,10-4-22080 16</inkml:trace>
  <inkml:trace contextRef="#ctx0" brushRef="#br0" timeOffset="2786.21">5620 4549 45663 0,'16'32'2032'0,"-7"-11"400"0,3 4-1936 0,-1 0-496 15,1 3 0-15,-1 1 0 0,-1 1 1296 0,-1 0 176 0,0 2 16 0,-4-7 16 16,-3-2-1072-16,2-2-224 0,-4-7-32 0,0-14-16 31,0 0-512-31,0 0-96 0,-6-17-32 0,-4-11-22000 0</inkml:trace>
  <inkml:trace contextRef="#ctx0" brushRef="#br0" timeOffset="2918.41">5785 4301 19743 0,'14'17'880'0,"-4"-10"176"0,-3-7-848 0</inkml:trace>
  <inkml:trace contextRef="#ctx0" brushRef="#br0" timeOffset="3356.12">6083 4125 5407 0,'11'32'240'0,"-1"-8"48"0,-2 3-288 0,2 0 0 16,1 3 0-16,-2 0 0 0,0 4 9072 0,-4-2 1744 0,2-1 368 15,-2-2 64-15,1 0-7824 0,-3-1-1568 0,-1 0-304 0,0-6-64 16,1 0-720-16,-3-2-128 16,0-2-48-16,-3-4 0 0,-3-1-400 0,6-13-192 0,-5 9 160 0,5-9-160 0,0 0 0 0,-12 4 128 15,12-4-128-15,-9-4 0 0,2-5 0 0,1-4 0 16,3-5 0-16,6-3 0 0,-1-7 0 0,2-1 0 15,1-7 0-15,-1 1 0 0,3-4 0 0,0 0 0 16,0-3 0-16,0 3 0 0,0 5 0 0,4 2 0 16,-1 3 0-16,3 8 0 0,1 2 0 0,4 8 0 15,3 5 0-15,0 6 0 0,1 6 0 0,2 6 128 16,-3 8-128-16,1 6 192 0,0 6-192 0,-2 6 128 16,-2 5-128-16,-6 2 0 0,2-2 0 0,-1 3 0 15,-2 0 0-15,-4 0 0 0,-3-3 0 0,0-3 0 16,2-5 0-16,-6-3 0 0,1-7 0 15,-1-2 0-15,-1-7 0 0,-2-2 0 0,3-14 0 0,0 0 0 0,0 0 0 0,-10-14 0 32,2-7-720-32,1-1-192 0,0-6-48 0,3-1-14496 0,1-3-2912 0</inkml:trace>
  <inkml:trace contextRef="#ctx0" brushRef="#br0" timeOffset="3749.44">6680 4450 22463 0,'12'3'1984'0,"1"-2"-1584"15,4 1-400-15,-2-2 0 0,5-2 4832 0,-2 1 880 16,7 1 176-16,-4 0 48 0,1 0-3760 0,0 0-736 16,2 0-160-16,-3 1-16 0,1 1-416 0,2 2-80 0,-2-3 0 0,-1 5-16 15,-6-2-224-15,2 3-32 16,1-4-16-16,0 1 0 0,0-3-256 0,-1-2-48 16,-3-6-16-16,1-3 0 0,-1-2-160 0,0-2 0 15,0-7 0-15,-3-1 128 0,1-5-128 0,-5 1 0 0,-5-5 0 0,3 2 0 0,-5-1 0 0,-5 2 0 16,0-1 0-16,-4 4 0 0,0 1-128 0,-2 6 128 15,-3 2 0-15,-2 4 0 0,0 5 0 0,-5 6 0 16,1 5 0-16,-1 5 0 0,-4 6 0 0,0 9 0 16,0 6 0-16,0 11 0 0,1 9 0 0,2 6 0 15,1 4-144-15,0 4 144 0,3 0 0 0,4-3 0 16,6-1 0-16,2-1 144 16,6-2 48-16,3-4 16 0,0-5 0 0,5-7 0 15,6-5 32-15,0-2 0 0,4-5 0 0,4-7 0 16,3-4-32-16,3-8 0 0,1-10 0 0,5-8 0 15,2-9-208-15,3-7 176 0,0-6-176 0,0-5 160 16,2-4-160-16,-6 2 0 0,-3 3 0 0,-6 6 0 16,-2 5 0-16,-6 5 0 0,-4 7 0 0,-3 4-16640 15,-11 7-3232-15</inkml:trace>
  <inkml:trace contextRef="#ctx0" brushRef="#br0" timeOffset="4666.89">2871 3926 5407 0,'0'0'480'0,"0"0"-480"15,0 0 0-15,0 0 0 0,0 0 5376 0,0 0 960 0,0 0 208 0,0 0 48 16,0 0-4160-16,0 0-816 0,-9-4-160 0,9 4-48 15,0 0 1488-15,0 0 304 0,0 0 48 0,0 0 16 16,0 0-816-16,0 0-144 0,0 0-48 0,7 7 0 16,2 0-1312-16,4-3-272 0,4-1-48 0,1 1-16 15,3-4-400-15,4 0-80 0,4-4 0 0,6-2-128 16,1-2 0-16,6-6 0 16,5-4 0-16,6 0 0 15,4-2-1808-15,1 2-432 0</inkml:trace>
  <inkml:trace contextRef="#ctx0" brushRef="#br0" timeOffset="19382.32">1296 6877 31727 0,'-5'27'2816'0,"3"-6"-2240"0,-1 7-576 0,-4 3 0 0,3 1 3616 0,-1 3 608 16,-1 2 128-16,-1 7 32 15,-6-1-2976-15,1 4-608 0,2 2-112 0,-4 3-32 16,3-1-336-16,-3-3-64 0,0 0 0 0,3-4-16 0,1-4-240 0,5-2 176 15,-2-9-176-15,0-1 160 0,4-9-160 0,-1-3 128 16,0-4-128-16,4-12 128 16,0 0-1120-16,0 0-224 0,0 0-64 0,0 0-13136 15,0 0-2640-15</inkml:trace>
  <inkml:trace contextRef="#ctx0" brushRef="#br0" timeOffset="19616.53">1282 6797 30575 0,'0'0'2720'0,"0"0"-2176"16,0 0-544-16,7 7 0 0,-7-7 5104 0,11 4 912 0,-11-4 176 0,11-2 32 15,3-3-4288-15,-2-3-848 16,4-2-192-16,2-7-16 0,3-1-512 0,2-4-112 15,9-3 0-15,0-6-16 0,7-1-240 0,4 2 0 16,0-1 0-16,6 3 0 0,1 3 0 0,-4 5 0 0,-5 4 0 0,-4 6 144 31,-5 4-640-31,-7 5-128 0,-5 7-16 0,-8-5-24112 0</inkml:trace>
  <inkml:trace contextRef="#ctx0" brushRef="#br0" timeOffset="19836.09">1094 7146 4079 0,'7'8'368'0,"3"2"-368"0,5-6 0 0,2-1 0 16,1-5 11408-16,7 1 2224 0,4-3 432 0,3-2 80 16,7-1-11072-16,0-1-2208 15,3-6-448-15,6-3-96 0,0 2-320 16,3-3 128-16,0 0-128 0,2-2 0 15,3 2-1008-15,-6 3-272 0,-4-2-48 0</inkml:trace>
  <inkml:trace contextRef="#ctx0" brushRef="#br0" timeOffset="20123.7">2088 7293 6959 0,'3'11'624'0,"1"3"-496"16,3 0-128-16,-3 3 0 0,3-2 10240 0,-4 2 2048 15,1 1 384-15,-1 0 96 0,-2-2-9744 16,-1 3-1936-16,0 1-400 0,-3 1-80 0,2 2-480 0,-3 4-128 16,-3 3 0-16,0 0-16288 15,0 2-3312-15</inkml:trace>
  <inkml:trace contextRef="#ctx0" brushRef="#br0" timeOffset="20286.16">2188 6875 19455 0,'4'18'1728'0,"2"-7"-1376"0,1 3-352 0,0-4 0 0,0-1 7472 0,1-1 1424 0,2-3 272 0,1-2 64 16,0-4-7136-16,1-1-1440 0,-1-5-272 0,-2-4-64 31,1-1-1120-31,1-4-224 0,-4-2-32 0</inkml:trace>
  <inkml:trace contextRef="#ctx0" brushRef="#br0" timeOffset="20666.93">2541 7304 36287 0,'-8'45'1600'0,"5"-16"336"0,0 1-1552 0,2-3-384 0,1 1 0 0,0-7 0 0,0-1 2496 0,0-4 400 16,0-16 96-16,0 12 16 0,0-12-1408 0,0 0-256 16,0 0-64-16,0 0-16 15,0 0-672-15,0 0-128 0,0 0-16 0,0 0-16 0,0 0-256 0,0 0-48 16,4-12-128-16,0 3 192 0,0 0-192 0,2-2 0 0,-2 1 0 0,0-5 0 31,3 1 0-31,3-3 0 0,1-1 0 0,-1 0 0 0,2-5 0 0,1 0 0 16,2-2 0-16,2 0 0 0,1 0 0 0,-3 4 0 0,3 6 0 0,1 5 144 15,0 0-144-15,-1 9 0 0,0 2 0 16,0 5 0-16,3 2 0 0,-2 6 0 0,-4 7 0 0,2 0 0 16,-3 4 0-16,-3 1 0 0,-4 2 0 15,-3 2 0-15,-1 0 0 0,-6-2-144 0,-1 1 144 0,-1-2 0 16,-2-1-256-16,1-6 64 16,-1-3 16-16,0-3 0 15,-3-10-3088-15,10-4-640 0</inkml:trace>
  <inkml:trace contextRef="#ctx0" brushRef="#br0" timeOffset="21089.84">3395 7120 30575 0,'30'-2'2720'0,"2"-5"-2176"0,-3-4-544 0,-1 1 0 0,-7 0 4368 0,-3 2 768 16,-3-2 160-16,-5 3 16 0,-10 7-3376 0,0 0-672 16,0 0-144-16,0 0-32 15,0 0-576-15,-15 6-112 0,-5 5-16 0,-5 4-16 16,-7 5-224-16,-4 5-144 0,-5 4 192 0,-3 3-192 15,1 7 128-15,-3 4-128 0,2 3 0 0,1 2 0 16,7-2 128-16,4-2-128 0,4-3 0 0,3-5 0 0,7-4 0 0,5-4 0 16,5-6 0-16,4-2 0 0,5-5 0 0,6-4 0 0,7-5-144 0,3-6 144 15,8-7-384-15,4-6 16 0,6-5 0 0,4-7 0 16,1-4 144-16,2-6 32 0,1 1 0 0,1 2 0 16,-1-3 64-16,-4-1 128 0,-3 1-208 0,-4-1 80 15,-5-2 128-15,-4 1 0 0,-2-1 0 0,-4-2-128 16,-6-5 128-16,-1 1 0 15,-3-2 0-15,-3 4 0 0,-4 3 0 0,0 0 0 16,0 1 0-16,-4 3 0 0,1 0 0 0,-1 3 0 16,1 3 0-16,-1 1 0 0,1 0 0 0,-1 5 0 15,1 2 0-15,-1 3 0 0,4 4 144 0,0 14-144 16,0 0 192-16,0 0-192 0,0 0 512 0,7 11-16 16,4 7 0-16,-4 10 0 0,-3 11-176 15,0 7-48-15,2 8 0 0,-5 5 0 0,2 5-272 0,0 8 160 0,-3 8-160 16,1 1 128-16,2-2-128 0,0-1-176 0,3-10 48 0,-1-3 0 31,2-6-720-31,4-7-144 0,3-3-32 0</inkml:trace>
  <inkml:trace contextRef="#ctx0" brushRef="#br0" timeOffset="21735.54">4265 7618 15599 0,'5'31'1392'0,"-3"1"-1120"0,0 3-272 0,1 2 0 16,-3 2 7168-16,0 3 1360 0,0 0 288 0,-3 2 48 15,3 2-5936-15,-2 0-1200 0,2-5-224 0,-2 1-48 16,2 0-688-16,-5-6-144 0,5 0-32 0,-4-5 0 16,1-9-272-16,3-4-48 15,-2-4-16-15,-1-4 0 0,3-10-256 0,0 0 0 16,0 0 128-16,0 0-128 0,-9-10 0 0,0-8 0 0,2-7 0 0,1-6 0 16,-1-2-160-16,0-5 160 0,0-1-160 0,2-6 160 15,-1-5 0-15,1-8 0 0,0-5 0 0,5-1 0 16,0-3 0-16,0 0 0 0,5 2 0 0,0 5 0 15,3 3 0-15,2-1 0 0,-1 1 0 0,0 4 0 16,5 0 0-16,-1 6 0 0,4 2 0 0,-1 5 0 0,2-1 0 0,-2 8 128 16,2 8-128-16,3 5 0 0,-3 4 176 0,3 5-176 15,-3 1 160-15,3 8-160 0,0 2 144 0,-3 2-144 16,3 5 128-16,-3 4-128 0,0 1 0 0,-3 2 0 16,-1 5 0-16,-4-1 0 0,-3 3 0 0,-6 4 0 15,-2 0 0-15,-6 4 0 0,-7-1 0 0,-4 4-256 16,-7 0 64-16,0-3 16 31,-6 1-336-31,2 0-80 0,0-5-16 0,1 0 0 16,-2-7-240-16,3-1-48 0,3-3-16 0,2-6 0 0,-1-1-2416 15,7-5-464-15</inkml:trace>
  <inkml:trace contextRef="#ctx0" brushRef="#br0" timeOffset="22166.54">4946 7125 19455 0,'0'0'864'0,"11"4"176"0,0-1-832 0,-1 1-208 0,-10-4 0 0,11 7 0 0,-4 1 7040 0,-3 2 1344 0,-4-10 288 0,-4 14 48 15,-2 1-6560-15,-2 2-1328 0,-3-3-256 0,-6 1-48 16,-1 6-528-16,-4 0 0 0,-5 0-160 0,2 3 160 0,0 2 0 0,0 1 0 16,0 0 0-16,0 1 0 0,2-1-144 15,2-2-16-15,7-1 0 0,1-2 0 0,4-4-144 0,4-1-16 16,5-2-16-16,2-2 0 15,8-6-32-15,1-3 0 0,7-4 0 0,3-4 0 16,2-3-320 0,5-7-64-16,-1-3-16 0,3-1 0 0,2-3 368 0,-4 1 64 0,-2-3 16 0,2 0 0 15,1-4 320-15,-4-1 0 0,0-4 0 0,-5 1 0 16,-5-1 0-16,-1 0 0 0,-4 0 0 0,-6 0 0 16,-1 0 0-16,-3 4 128 0,-1 3 32 0,-4 4 0 15,1 3 208-15,0 5 32 0,1 5 16 0,3 8 0 16,0 0 176-16,0 0 48 0,-11 3 0 0,1 3 0 15,6 6 96-15,0 2 32 0,-2 4 0 0,5 0 0 0,-2 3-384 0,3 0-64 16,0 1 0-16,0 6-16 0,0 1 16 0,3 0 0 0,1 3 0 0,0 3 0 16,2 1-112-16,-2-1-16 0,0-3 0 0,3-2 0 15,0-1-192-15,0-1 128 0,0 0-128 0,-3-7 0 16,3-3 0-16,-2-7-320 0,0-1 64 16,-5-10 0-1,8-6-2304-15,6-8-448 0</inkml:trace>
  <inkml:trace contextRef="#ctx0" brushRef="#br0" timeOffset="22420.2">5477 6216 31727 0,'0'0'2816'0,"0"0"-2240"0,-6 13-576 0,2 0 0 0,0 4 3216 0,1 1 544 31,-1 5 96-31,4 4 32 0,0 8-1728 0,-3 9-352 16,6 8-64-16,-2 7-16 0,5 8-816 0,-2 7-160 16,3 4-48-16,0 1 0 0,0 2-432 0,1 3-80 0,2 1-32 0,-3-3 0 0,1-1-160 0,-1-10 160 15,-1-6-160-15,1-7 160 0,1-8-160 0,-1-7 0 16,0-8 0-16,-3-7 0 16,2-13-256-16,-6-15-128 0,0 0-16 0,-3-15-16 15,0-13-2016-15,-1-11-416 0,0-9-80 0,5-9-18080 0</inkml:trace>
  <inkml:trace contextRef="#ctx0" brushRef="#br0" timeOffset="22704.58">5813 5985 43023 0,'18'27'1904'0,"-4"-3"400"0,0 4-1856 0,0 7-448 16,0-2 0-16,1 5 0 0,-4 2 1696 0,2 2 240 0,-2 1 48 0,0 6 16 15,-1 3-1056-15,1 6-224 0,-3 6-32 0,2 5-16 16,-3-1-304-16,-3-1-64 0,3-3-16 0,-4-3 0 16,2-4-288-16,-2 1 0 0,0-1 128 0,-6-2-128 0,0-3 0 0,-2-2 0 15,-1-1 0-15,-2-6 0 31,-3-4-752-31,1-4-96 0,-1-3-32 0,0-5-22096 0</inkml:trace>
  <inkml:trace contextRef="#ctx0" brushRef="#br0" timeOffset="23305.91">5304 6815 20959 0,'7'18'1856'0,"-2"-4"-1472"16,0-4-384-16,-1 1 0 0,3 0 6256 0,0-4 1168 0,3 0 256 0,-2-4 32 15,2 1-5136-15,1-2-1024 16,3-4-208-16,1-1-32 0,6-1-768 0,1-3-160 0,5-4-16 0,-1-3-16 16,5-4-352-16,1-3 128 0,7 0-128 0,-3 3 0 31,1 0-448-31,-3 0-176 0,0 4-16 0,-4 0-16 15,0 4-1616-15,-2 3-320 0,-3 2-64 0,0 3-16 16,-7 2-1936-16,-1 6-384 0,-2 1-64 0,2 4-32 16,-2 0 2624-16,-1 6 528 0,0-2 96 0,-3 6 32 0,0 0 2240 0,0 0 448 15,-1 1 80-15,-1-1 32 0,-4-1 1456 0,2-1 304 0,-3-3 48 0,3 0 16 16,-3-3-960-16,2-1-192 0,2-5-48 0,-1-2 0 16,3 2-224-16,-2-6-48 0,4-1-16 0,0-1 0 0,1-6-512 15,1 2-112-15,0 0 0 0,0-1-16 0,-1 3-224 0,1-1-32 16,0 1-16-16,2-4 0 0,0 3-128 0,0-3-32 15,0 2 0-15,3-4 0 0,-1-5-128 0,0 1-128 16,3-3 144-16,-3-3-144 0,0-1 384 0,-3 2-32 16,2-3 0-16,-6 3 0 0,0-1-160 0,2-1-48 15,-6 2 0-15,-3 0 0 0,3 1 64 0,-3 3 16 16,-1 3 0-16,1 1 0 0,-4 10-224 0,0 0 0 16,0 0 128-16,0 0-128 0,0 0 0 0,0 0 0 15,-17 11 0-15,-1 9 0 0,-1 2 0 0,-2 7 0 16,0 5 0-16,-1 6-160 15,-2 6 160-15,2 0-160 0,1 4 160 0,3-2-160 16,0 1 160-16,1-8 0 0,6-3 0 0,1-6 0 16,3-4 0-16,1-6 192 0,4-2-64 0,2-2 0 15,2-7 80-15,3-1 32 0,2-3 0 0,4-3 0 0,3 0 224 0,4-4 48 16,7-4 16-16,3-2 0 0,4-1-304 0,0 2-64 0,0-2-16 0,0 0 0 16,4 0-144-16,0 1-144 0,2 1 144 0,-6-1-15872 15,-3 2-3040-15</inkml:trace>
  <inkml:trace contextRef="#ctx0" brushRef="#br0" timeOffset="23641.21">6763 7019 32367 0,'0'21'1424'0,"0"-7"304"0,0 0-1376 0,0-1-352 0,0 6 0 0,-2-4 0 0,-2 2 2160 0,-2 1 352 15,5-3 80-15,-5 2 16 0,5-6-1088 0,-4 0-224 16,3 3-32-16,2 0-16 0,-3-3-576 0,3 3-112 16,-2-3-32-16,4 3 0 15,1-4-240-15,-3-10-48 0,0 11-16 0,0-11 0 16,0 0-16-16,0 0 0 0,0 0 0 0,0 0 0 16,0 0-208-16,-12 1 0 0,12-1 0 0,-13-11 0 15,1-4-192-15,-2-6 64 0,3-4 128 0,1-6-208 0,1-1 352 16,0-4 80-16,2 0 16 0,0 0 0 0,0-1-80 0,5 2-16 15,0 3 0-15,4 0 0 0,0-4 16 0,5 4 0 16,0 1 0-16,2 2 0 0,3 0 0 16,6 1 0-16,1-4 0 0,3 3 0 15,6 1-768-15,1 0-160 0,3 0-16 0,3 6-16 16,0-2-1856-16,5 5-368 0</inkml:trace>
  <inkml:trace contextRef="#ctx0" brushRef="#br0" timeOffset="24146.03">7334 6566 17039 0,'30'-3'1520'0,"-6"2"-1216"15,1-2-304-15,3 0 0 0,-3 2 4416 0,-4 1 816 0,1 4 160 0,-5-1 48 16,-2 1-2064-16,-4 3-416 16,-1 0-80-16,-6 1 0 0,-1 2-1392 0,-6 0-272 0,-1 2-48 0,-3 1-16 15,-4-1-880-15,-3 1-272 0,3-1 128 0,-3-2-128 16,0-3 0-16,0 0 0 0,0-4 0 0,3 1 0 15,0-4 0-15,11 0 144 0,-11 3-144 0,11-3 0 16,-10 4 0-16,10-4 0 0,0 0 0 0,0 0 0 0,-10 7 0 0,10-7 128 16,0 0 0-16,0 12-128 15,3 1 176-15,-3-2-176 0,3 0 160 0,-2 0-160 16,-1-11 272-16,3 14-32 0,-3 0-16 0,0 0 0 16,0-14-48-16,-3 11-16 0,-1-1 0 15,4-10 0-15,-4 9-160 0,4-9 0 0,0 0 0 0,-11 5 0 16,11-5 0-16,0 0 0 0,-7-10 0 0,0-4 128 15,7 0-128-15,-3-4 0 0,6-4 0 0,4-3 0 16,1-3 0-16,3 0 192 0,2-1-192 0,-2 0 192 0,-3 1-192 0,5-3 0 0,-2 0 0 0,0 5 128 16,3 4-128-16,-3-1 0 15,3 3 0-15,-3 1 0 0,3-2 0 0,3 3 160 16,1 2-160-16,4 0 160 16,-1-2-160-16,7 4 0 0,2 0 0 0,2 5 0 0,0 4 192 15,1 8-32-15,6 8-16 0,-1 3 0 0,1 7-144 16,-3 8 0-16,3 5 0 0,-7 10 0 0,-4 2-208 0,-6 6 16 15,-3 0 16-15,-3 2 0 0,-5-4 176 0,-6 3-128 16,-1-3 128-16,-4-2-128 0,-4-4 128 0,-1-3-192 0,-2-4 192 0,-4 0-192 16,2-8 192-16,-1-4 0 0,1-8-144 0,0-9 144 15,9-8-512-15,-12-8-48 0,5-9 0 0,6-11-14880 16,1-12-2992-16</inkml:trace>
  <inkml:trace contextRef="#ctx0" brushRef="#br0" timeOffset="24633.72">8924 6203 22463 0,'0'0'1984'0,"0"0"-1584"15,3-8-400-15,-3 8 0 0,0 0 3360 0,0 0 592 16,0 0 112-16,0 0 32 16,0 0-1648-16,0 0-320 0,-14 0-64 0,0 3-16 15,-4 4-1104-15,-3 4-240 0,-1 2-32 0,-2 3-16 16,-1 2-512-16,0 0-144 0,-4-1 0 0,1-6 0 15,-2-1 0-15,3-2 0 0,2-1 0 0,-1 0 0 0,6-4 0 0,1 3 0 16,5 1 0-16,3 2 0 16,4 1 256-16,5 3 96 0,2-1 16 0,4 2 0 15,3 4 336-15,5 1 64 0,1-1 0 0,4 3 16 0,1 4-336 0,3-3-80 0,1 2-16 0,2 1 0 16,1 1-160-16,-4 2-48 0,-2 0 0 0,-1 0 0 16,2 1-144-16,-6-4 0 15,1 3 144-15,-5-3-144 0,-2 2 288 0,-4-1-16 16,2-2 0-16,-6-1 0 0,-6 0-272 0,-1 0 128 0,-4-2-128 15,-3 0 0-15,-1 2 0 0,-3-5 0 0,-3-4 0 0,-7 0 0 16,-1-3 0-16,-3-7 0 0,-7 0 0 0,-2-3-144 0,-1-2-192 0,-4 0-48 16,-1 1 0-16</inkml:trace>
  <inkml:trace contextRef="#ctx0" brushRef="#br0" timeOffset="50751.33">15560 3748 29487 0,'7'16'2624'0,"-3"2"-2112"0,3 1-512 0,0-1 0 15,0 0 3648-15,-3-1 608 0,3 1 128 0,0-4 32 16,0 1-2656-16,0 2-528 0,-3-5-96 0,3 2-32 16,0 3-416-16,0-2-96 0,0 2-16 0,-1 4 0 15,3-2-128-15,-2-2-16 0,0 4-16 0,3 1 0 16,1 6-208-16,0 0-32 0,-1 3-16 0,1 4 0 16,0 1 64-16,10 35 16 0,-7-4 0 0,-3-6 0 15,-4-1-64-15,0 0-16 0,-2-3 0 0,-3-4 0 0,-4 1-32 0,2-8 0 16,-5 0 0-16,0-9 0 15,-2-8-128-15,0-5 0 0,1-10 0 0,-3-3 0 0,9-11 0 0,-12-4-176 16,1-6 176-16,-1-7-128 0,3-8 128 0,-2-7 0 0,4-6 0 0,-3-2 0 16,2-5 0-16,-2-1 0 15,1-3 0-15,-3 2-128 16,1-3 128-16,-3 0 0 0,3 1 0 0,0-1-128 0,-3-5 128 16,0 0 0-16,-1-4 0 0,1-1 0 0,0-4 0 0,-4-3 0 15,1-7 0-15,-1-1-128 0,7-2 128 0,-3 4 0 16,0-3 128-16,0 5-128 0,3 3 0 0,1 1 0 15,4 3 0-15,4 3 0 0,3 3 0 0,5 5-160 16,2 1 160-16,6 6 0 0,4 4 0 0,6 4 0 16,1 6 0-16,4 4 0 0,6 7-384 0,4 10 16 0,7 4 16 15,6 10 0 1,8 8-224-16,-5 7-64 0,0 6 0 0,-2 9 0 0,-9 6 496 0,-2 7 144 0,0 7 0 0,-6 4 0 0,-7 5 256 0,2 2 144 16,-6-3 48-16,-3 3 0 15,2 3-288-15,-8-7-160 0,-7-7 192 0,-7-1-192 16,-4-4 192-16,-7-3-64 0,-7 0 0 0,-3-2-128 15,-4-3 128-15,-2-2-128 0,-4-5 0 0,-3-2 0 16,-3-6 0-16,-4-4 0 0,-3-7 0 0,-2-3 0 16,-2-7 0-16,-5-7 0 0,-2-3 0 0,3-6 0 31,0-3-960-31,4-3-240 0,3-6-48 0</inkml:trace>
  <inkml:trace contextRef="#ctx0" brushRef="#br0" timeOffset="51731.39">16434 4361 43999 0,'11'38'1952'0,"-1"-9"400"0,-3 3-1888 0,0 3-464 0,0 5 0 0,0 2 0 16,1 1 960-16,-1-1 112 0,0 1 16 0,-3 0 0 0,0 3-224 0,-1-2-32 0,0-5-16 0,-3 0 0 16,0-3-400-16,0-7-80 0,-4-5-16 0,1-6 0 31,-4-4-128-31,7-14-48 0,0 0 0 0,-18-4 0 0,1-5-144 0,2-7 0 0,-3-5 0 0,-3-10 128 31,3-5 32-31,-3-5 0 0,3-3 0 0,-3-4 0 0,3-2-160 0,-1 0 0 0,1 4 0 0,4 0 0 16,3-3 0-16,1 3 0 0,1 6 0 15,3-2 128-15,3 2-128 0,-1 3 0 0,4 3 0 0,2 1 0 16,3 3 0-16,-1 3 0 0,5 2 0 0,0 4 0 0,5 3 0 0,0 2 0 16,4 4-160-16,2 4 160 0,6 5-144 0,1 3 144 15,1 7-128-15,0 4 128 0,1 3-384 0,-1 4 0 16,1 5 0-16,-1 2 0 0,0 3 144 0,-2 2 48 15,2 2 0-15,-3 0 0 0,3-1 192 0,-3 0 0 32,0-3 192-32,1-2-192 0,1 2 288 0,-2-6-48 0,2-1-16 0,-1-3 0 15,4-4 16-15,-5-4 0 0,0-3 0 0,-4-3 0 16,0-1-80-16,-2-6-16 0,-1-1 0 0,-1-2 0 16,-2-1-144-16,-2-1 0 0,-2-6 0 0,0 0 0 15,-4-1 0-15,3-3 0 0,-6-3 0 0,-2-3 0 0,-1-1 0 0,-4-1 0 16,0 0 0-16,-4 3 0 15,-1 0 0-15,-4 4 0 0,-1 1-160 0,-4 4 160 16,-1 6 0-16,-4-1 0 0,-2 6 0 0,-2 3 0 16,-2 3 0-16,0 6 0 0,-1 2 0 0,1 3 0 15,-2 2 0-15,5 7 0 0,4 2 0 0,3 3 0 16,-1 5 176-16,6 2-32 0,4 0 0 0,-1-3 0 16,4 0 48-16,1 0 0 0,3-3 0 0,4 3 0 0,3-2-64 0,4 4 0 0,2-2 0 15,1 3 0-15,6-1 48 0,0-2 0 0,8-3 0 0,-1-2 0 16,3-8-176-16,4-2 0 0,1-3 0 0,2-6 0 31,-3-1-640-31,3-3-96 0,-6-4-32 0,-1-1 0 0,-9 1-1904 0,1-4-384 0,-5-2-80 16</inkml:trace>
  <inkml:trace contextRef="#ctx0" brushRef="#br0" timeOffset="52232.53">17142 4734 2639 0,'15'-2'240'0,"4"0"-240"16,8-3 0-16,1 3 0 0,6-7 2848 0,8 2 528 0,8-2 96 0,3 2 32 15,-2 0 1168-15,1 0 224 16,-12 0 48-16,-3 0 16 0,-3 3-1168 0,-6 0-224 0,-7 1-48 0,-5 0-16 16,-3 1-1536-16,-1 0-304 15,-12 2-64-15,0 0-16 0,0 0-720 0,0 0-144 0,0 0-16 0,0 0-16 16,0 0-480-16,0 0-80 0,-19 2-128 0,-1 3 176 16,1 2-176-16,-3 2 128 0,1 0-128 0,0 2 128 15,-1 3-128-15,1-2 0 0,3-1 0 0,-3-2 0 16,3 3 0-16,4-3-224 0,0 2 48 0,0-2 16 15,6-1 160-15,1 3 0 0,7-11 0 0,-3 13 0 16,3-1 0-16,0 0 0 0,3-4 0 0,-3-8 0 0,7 12 0 0,1-5 0 0,3-1 0 0,3 0 128 16,3-5-128-16,-3-2 144 0,4-2-144 0,0-4 160 15,3-4-160-15,1-5-224 0,2-3 48 0,1-3 16 16,0-4 160-16,-2-1 0 0,-3-3-144 0,-1-5 144 16,-3 2 0-16,0-9-144 0,-2-4 144 0,-3-7 0 15,-4-5-128-15,-5-11 128 16,3-3 0-16,-10-9 0 0,-1-4-128 0,-4-4 128 15,1-3 0-15,0-3 0 0,2 0 0 0,-4 8 0 16,-1 4 0-16,-2 8 0 0,0 4 0 0,3 8 0 16,0 8 0-16,1 9 0 0,3 7-144 0,-1 11 144 15,3 7 0-15,0 12-144 0,5 9 144 0,0 0 128 0,0 14-128 0,0 11 176 16,0 9 0-16,0 9 0 0,0 10 0 0,5 10 0 0,-1 6-176 16,1 12 0-16,4 8 144 0,0 10-144 15,0 10 128-15,3 7-128 0,-1-1 160 0,1 10-160 16,2 6 160-16,-6-3-160 0,2-6 160 0,-1-9-160 15,4-8 0-15,0-16 0 0,0-15 0 0,-1-14 0 16,2-17-448 0,-3-15-192-16,3-13-48 0,4-23-22976 0</inkml:trace>
  <inkml:trace contextRef="#ctx0" brushRef="#br0" timeOffset="52712.43">18433 4769 47343 0,'7'25'2096'0,"-3"-4"432"0,0 2-2016 0,-1 3-512 0,1 2 0 0,-1 3 0 0,-3-2 960 0,0 3 112 15,-3 0 16-15,-1-3 0 0,1 2-656 0,-1-3-128 16,1-3-32-16,-1-6 0 15,1-6-1296-15,3-13-272 0,0 0-48 0</inkml:trace>
  <inkml:trace contextRef="#ctx0" brushRef="#br0" timeOffset="52828.44">18390 3923 27695 0,'4'20'1216'0,"0"-6"272"0,3 1-1184 0,-3 2-304 0,2 2 0 0,1 2 0 15,0 0 2880-15,4-3 512 0,0 0 96 0,3-1-13808 16,0-6-2768-16</inkml:trace>
  <inkml:trace contextRef="#ctx0" brushRef="#br0" timeOffset="53173.75">19046 4341 50559 0,'3'16'2240'0,"-3"-2"464"0,-3 0-2160 0,1-2-544 16,-3 1 0-16,1 1 0 0,-3 1 224 0,0 2-64 15,0 2-16-15,0 5 0 0,-4 2-144 0,0 5 0 32,-2 1 0-32,1 4 0 0,-1 3 0 0,-1 5 0 0,2-1 128 0,-1-1-128 15,2-1 0-15,3-7 0 0,5-5 0 0,-1-5 0 16,1-7 0-16,3-5 0 0,0-12 0 0,0 0 0 15,0 0 416-15,10 3 0 0,1-7 0 0,3-3 0 16,1 0 32-16,3-3 0 0,3-1 0 0,3 1 0 0,2 2-304 0,5-3-144 16,1 4 160-16,2 0-160 0,0 0 0 15,-1 2 128-15,-8-2-128 0,-3 3 0 0,-3-1 0 0,0 1 0 16,-7 1 0-16,1-1 0 16,-6-3-272-16,0-2-160 0,-3 1-16 0,-4 8-16 15,-4-11-2160-15,4 11-448 0,-7-21-64 0,-7 6-32 16</inkml:trace>
  <inkml:trace contextRef="#ctx0" brushRef="#br0" timeOffset="53495.68">19349 2967 32943 0,'14'0'2928'0,"-6"0"-2352"0,6 3-448 0,-3-3-128 16,2 1 2480-16,-2 4 464 0,-3 1 112 0,6 3 16 15,0 2-1008-15,4 4-192 0,-1 6-32 0,-2 4-16 16,2 5-928-16,-2 4-192 0,-1 5-48 0,2 2 0 16,-2 3-352-16,2 7-80 0,5 3-16 0,-1 9 0 15,1 5-208-15,4 5 0 0,3 7 0 0,-3 10 0 16,3 2 0-16,-3 5 0 15,1 3-128-15,-2 4 128 0,-2 1-128 0,-5-1 128 0,-3-1 0 0,-7-11 0 16,-2-10-176-16,-3-10 176 0,-2-10-160 0,-6-13 160 31,-2-15-1200-31,-5-15-144 0,-2-13-16 0,-6-8-13520 0,-1-9-2704 0</inkml:trace>
  <inkml:trace contextRef="#ctx0" brushRef="#br0" timeOffset="53714.99">19186 4050 14159 0,'0'0'624'0,"0"0"144"0,2-11-624 0,3-2-144 0,4 1 0 0,3-2 0 0,6-3 6912 0,7 3 1360 16,4 0 272-16,6 2 48 0,0-2-6096 0,8 3-1232 16,3-2-240-16,4 5-64 0,7 1-560 0,7 3-112 15,10 4-32-15,2 4 0 16,-1 6-640-16,-4-2-128 15,-7 2-16-15,-5-2-16 0,-4 2-1440 0,-7 1-304 0,-2 0-48 0,-4 3-16464 0</inkml:trace>
  <inkml:trace contextRef="#ctx0" brushRef="#br0" timeOffset="54015.71">20493 4531 42783 0,'21'14'1904'0,"-10"-3"384"0,3 0-1840 0,-3 0-448 16,-1-1 0-16,1-3 0 0,1 1 528 0,-3-1 16 15,2-1 0-15,1 0 0 0,-5-1-416 0,-7-5-128 16,0 0 0-16,0 0 0 0,8 7 0 0,-8-7 0 15,0 0 0-15,0 0-144 0,5 8 144 0,-5-8 0 16,0 0-144-16,0 12 144 16,0-12 0-16,0 12 0 0,0-12 192 0,0 13-64 15,0-1 0-15,0 2-128 0,2-3 192 0,1 5-64 16,-1 0-1232 0,0 2-256-16,1 3-48 0,-1-2-16 0</inkml:trace>
  <inkml:trace contextRef="#ctx0" brushRef="#br0" timeOffset="54199.54">20491 3228 20959 0,'-2'-18'928'0,"-1"8"192"0,-1 2-896 0,4 8-224 0,0 0 0 0,0 0 0 0,0 0 5056 0,7 7 960 16,1 6 192-16,2 13 32 0,1 7-3712 0,-1 6-736 15,3 3-160-15,-1 0-32 16,1-3-3600-16,4-3-736 0</inkml:trace>
  <inkml:trace contextRef="#ctx0" brushRef="#br0" timeOffset="54646.24">21267 4424 10991 0,'17'25'480'0,"-9"-10"112"0,2 2-464 0,-2-6-128 0,-1-3 0 0,-7-8 0 0,0 0 8016 0,0 0 1584 0,10-1 320 0,-10 1 64 16,7-10-7792-16,-3-1-1552 0,-1 0-320 0,-3-6-64 16,-3-2-256-16,-1-1 0 0,-6 1 0 0,-1-2 0 15,0-3 0-15,-6 4 0 0,2 1 0 0,-6 4 0 16,-1 1 0-16,-2 4 0 0,-4 6 0 0,1 2 0 0,2 2 0 0,4 6 0 15,-4 1 128-15,4 5-128 0,1 1 160 0,4 4-160 32,2 4 160-32,3 0-160 0,4 5 144 0,4 2-144 15,6 0 128-15,4 4-128 0,0 0 240 0,4-3-48 16,7 0 0-16,1 2 0 0,1-3-192 0,3 1 176 0,5 0-176 0,-1 2 160 16,6 1-16-16,-1 0 0 0,1 0 0 0,5-2 0 15,-2-5 240-15,4-4 64 0,2-3 0 0,0-10 0 16,-3-2-64-16,-1-9 0 0,-1-4 0 0,-5-3 0 15,-2-1-256-15,-8-3-128 0,-2-1 128 0,-8-3-128 16,1-5 0-16,-5 2 0 0,-4-4 0 0,-2 2 0 16,-4 0-192-16,-2 2 192 0,0-2-192 0,-7 3 192 15,-2 2-848-15,-2 5-48 0,-2 5-16 0,-1 3 0 16,-2 3-2384-16,4 6-480 0</inkml:trace>
  <inkml:trace contextRef="#ctx0" brushRef="#br0" timeOffset="55147.92">22211 4513 2639 0,'0'0'240'0,"-3"12"-240"15,-1 1 0-15,-2 2 0 0,2 2 6384 0,0 1 1232 0,-3 0 240 0,3 3 48 16,-3 0-4448-16,1 5-880 0,1 2-176 0,-2 4-32 16,4 3-960-16,-1 2-192 0,-1 3-48 0,3 2 0 15,2 0-576-15,0 1-112 0,0 0-32 0,1-4 0 0,0-4-240 0,1-6-48 16,1-8-16-16,1-6 0 0,-4-15 224 0,0 0 32 15,0 0 16-15,0-14 0 0,3-8-288 0,-3-13-128 32,1-5 0-32,2-6 128 0,-3-7 0 0,0-1-128 15,0-2 192-15,0 1-64 0,3 0 0 0,-2 0-128 0,2 0 192 0,1 3-64 0,3-1-128 0,3 3 128 16,1 1-128-16,0 4 128 0,-1 4-128 16,2 4 0-16,1 5 0 0,1 4 0 15,1 6 0-15,2 5 208 0,1 6-48 0,0 9-16 0,0 6 0 16,3 8 0-16,4 6 0 0,0 7 0 15,3 9 80-15,1 8 16 0,1 8 0 0,2 10 0 0,3 8 64 0,-3 6 16 16,-3 1 0-16,-1 6 0 0,0 6 48 0,-7-1 16 16,-2-1 0-16,-2-7 0 0,-2-14-176 0,-4-14-16 15,-1-8-16-15,-7-15 0 0,1-14-176 0,-4-13 0 0,-10-11 0 0,2-25-15936 32,-3-24-3136-32</inkml:trace>
  <inkml:trace contextRef="#ctx0" brushRef="#br0" timeOffset="58323.97">771 9178 34207 0,'0'0'3040'0,"-5"11"-2432"16,5-11-480-16,-1 14-128 0,1-14 4208 0,0 14 816 16,0-3 160-16,0-11 48 0,1 14-3504 0,2 0-704 0,-1 0-144 0,-1 1-32 15,0 6-416-15,2 4-96 0,-3 3-16 0,1 8 0 16,2 3-176-16,-3-17-144 0,0 5 192 0,0 2-192 16,0 3 0-16,0 0 0 0,0 0 0 0,0 0 0 15,0-4 0-15,-3 22 0 0,3-9 0 0,-1-9 0 16,1-7-560-16,0-4-208 15,0-7-64-15</inkml:trace>
  <inkml:trace contextRef="#ctx0" brushRef="#br0" timeOffset="58578.07">808 9075 12383 0,'0'0'1088'15,"-3"11"-864"-15,3-11-224 0,0 0 0 0,0 0 9248 0,0 0 1808 0,12-5 352 0,6 1 80 16,5-7-8832-16,5-1-1760 0,4-4-368 0,5-2-64 31,9-3-320-31,4 0-144 0,3-1 128 0,1 4-128 0,3 4 0 16,-8 3-256-16,-6 1 48 0,-4 3 0 15,-5 4-2080-15,-6 8-400 16</inkml:trace>
  <inkml:trace contextRef="#ctx0" brushRef="#br0" timeOffset="58781.88">803 9624 53727 0,'0'16'2384'0,"0"-16"496"0,0 0-2304 0,9 7-576 0,3-5 0 0,1-4 0 16,8-7 640-16,2-3 32 0,5-2 0 0,6-4 0 15,3-4-464-15,4 1-80 0,7-3-128 0,-2 5 176 16,4-1-176-16,-7 5 0 0,-1 1 0 0,-3 6-16656 31,-7 2-3440-31</inkml:trace>
  <inkml:trace contextRef="#ctx0" brushRef="#br0" timeOffset="59083.15">1635 9684 29487 0,'1'9'2624'16,"2"2"-2112"-16,0 1-512 0,-2 2 0 0,2-3 4288 0,-3 0 768 15,0 3 128-15,-3 3 48 0,2 5-3264 0,-2-1-656 16,-1 4-128-16,-2 0-32 0,-2 3-912 0,1-2-240 15,0 2 0-15,0-7-15504 16,3-3-3152-16</inkml:trace>
  <inkml:trace contextRef="#ctx0" brushRef="#br0" timeOffset="59215.82">1710 9309 6959 0,'-7'19'624'0,"0"1"-496"0,0-2-128 0,3-6 0 0,4-12 3520 0,0 0 704 16,0 0 128-16</inkml:trace>
  <inkml:trace contextRef="#ctx0" brushRef="#br0" timeOffset="59638.25">2046 9688 32943 0,'-4'25'1456'0,"4"-8"304"0,-4-4-1408 0,4 3-352 0,0-2 0 0,0-3 0 15,0-11 3840-15,0 0 688 0,0 0 144 0,0 0 16 16,0 0-3408-16,0 0-672 0,0 0-144 0,0 0-16 0,8-8-448 16,-1-5 0-16,3-2 0 0,-3-8 0 15,4 0 0-15,-1-2 0 0,5-7 0 0,3-1 0 0,3 1 0 0,4 0-176 16,-3 3 176-16,4 4-128 0,0 0 128 0,1 5 0 16,0 6 128-16,1 2-128 0,-3 2 0 0,-4 6 144 15,2 4-144-15,-1 1 0 16,-1 6 208-16,-3 6-64 0,0-1-16 0,-1 8 0 15,-3-1 16-15,0 7 0 0,-6 1 0 0,2 4 0 16,1 0-16-16,-3-1-128 0,2 0 192 0,-3-2-64 0,0-3-128 0,-4-3 0 16,1-3 0-16,-3-3 0 0,2-5-176 0,-3-11-64 0,0 0-16 0,0 0 0 31,0 0-2448-31,0 0-496 0</inkml:trace>
  <inkml:trace contextRef="#ctx0" brushRef="#br0" timeOffset="60053.54">3108 9395 18479 0,'0'0'1648'0,"0"0"-1328"0,10-4-320 0,-10 4 0 15,0 0 5920-15,0 0 1120 0,0 0 208 0,0 0 48 16,0 0-4736-16,0 0-944 0,-14 11-192 0,-8 3-32 16,-3 1-816-16,-6 5-176 0,-2 2-16 0,-6 6-16 15,0 3-208-15,-3 2-32 0,3 5-128 0,5-1 192 16,2 0-64-16,7-3 0 0,6 3-128 0,3-5 192 0,5-4-192 0,4-3 176 15,3-3-176-15,5-1 160 0,6-4-160 0,3-5 0 16,1-2 0-16,10-7 0 0,4-5-128 0,4-3-128 0,6-5 0 0,2-8-16 16,-1-6 64-16,0-2 16 0,2-5 0 0,-6-2 0 0,1-9 48 0,-2-1 16 15,-6-6 0-15,-3-3 0 16,2-4 128-16,-6-2-192 0,-4-2 192 0,0-4-192 16,-3 0 192-16,0-3 0 0,-1 1 0 0,1 4 0 0,-4 0 0 0,2 7 0 15,-2 3 0-15,-1 6 0 0,1 4 0 0,-2 9 0 31,0 2 0-31,-1 5 0 0,-1 5 0 0,1 7 0 0,1 0 0 16,-5 5 0-16,0 9 496 0,0 0 176 0,0 0 32 0,0 0 16 0,0 0-32 0,-5 16-16 16,0 2 0-16,-1 7 0 15,-1 6-368-15,0 5-80 0,-4 3-16 0,1 7 0 16,1 11-208-16,0 2 128 0,-2 3-128 0,1 4 0 16,2 1 0-16,2 1 0 0,2 0-176 0,1-1 176 31,3 0-1248-31,3-3-128 0,0-2-32 0,4-3-21728 0</inkml:trace>
  <inkml:trace contextRef="#ctx0" brushRef="#br0" timeOffset="60704.27">4145 9109 34207 0,'3'57'1520'0,"-3"-11"304"0,-4 12-1456 0,1 6-368 0,-1 5 0 0,-1 4 0 0,3 2 3632 0,2-2 656 16,0-4 128-16,0 0 16 0,3-2-2704 0,1-5-528 15,0-5-112-15,0-5-32 0,2-5-480 0,1-5-80 16,-3-10-32-16,0-5 0 0,3-8-288 0,-4-3-176 15,-3-16 192-15,0 0-192 0,0 0 0 0,0 0 0 16,-5-23 0-16,0-5 0 0,1-6 0 0,0-7-192 16,-2-8 16-16,-1-1 16 0,-1-4 160 0,-2-5 0 0,2 2 0 0,-2-4 0 15,-1-5 0-15,4-1 0 0,0-1 0 0,0 1-128 16,0-1 128-16,3 5 0 0,1 5 0 0,2 0 0 16,2 1 0-16,2 2 0 0,4 0 0 0,0-2 0 15,0 1 0-15,4 2 0 0,0-2 0 0,3 5 0 16,0 5 0-16,0 4 0 0,4 6 0 0,3 5 0 0,-1 4 0 0,-1 5 0 31,1 5 0-31,1 8 128 0,1 3-128 0,2 6 128 0,-4 4-128 0,3 5 128 16,-2 5-128-16,-3 4 176 0,0 5-176 0,-4 4 192 15,-3 5-192-15,-4 6 0 0,-3 1 0 0,-4 5 0 16,-5 5 0-16,-5-3-144 0,-4 0 144 0,-1-1 0 16,-2-4-176-16,-1 1 176 0,0-6-160 0,-1-2 160 15,1-3 0-15,2-9-144 0,-1-1 144 0,2-3 0 16,-2-1-640-16,1-6-64 0,1-4 0 15,1 0-15264 1,0-5-3056-16</inkml:trace>
  <inkml:trace contextRef="#ctx0" brushRef="#br0" timeOffset="61382.96">4487 9608 6959 0,'3'34'624'0,"-3"3"-496"16,0 0-128-16,0 3 0 0,0 2 9408 0,0 0 1856 15,4-2 368-15,-4 2 80 0,0-3-8496 0,0-3-1680 16,3-1-352-16,-3-6-64 0,0-1-432 0,1-6-96 16,2-6-16-16,0-4 0 0,-3-12-304 0,0 0-64 15,0 0-16-15,0 0 0 0,5-11-192 0,2-6 0 0,-1-3 0 0,1-8 0 16,-3-6 0-16,3-2 0 0,-3-3 0 0,3-3-160 15,-3 3 160-15,2 3 0 0,-5 1-144 0,5 3 144 0,-2 3 0 0,-3 4 0 16,2 0 0-16,0 1 128 0,-2 4-128 0,2 4 0 16,1 2 0-16,2 1 0 0,1 3 0 0,1-1 128 15,2 0-128-15,1 5 0 0,0 2 0 0,3 0-144 16,0 4 0-16,0 0 0 0,-1 2-144 0,3 3-32 16,-2 2 0-16,0 4 0 31,0 3-256-31,2 4-48 0,-2 0-16 0,-5 3 0 15,2 4 64-15,1-2 0 0,-1 0 0 0,3 0 0 16,-3-1-128-16,0-1 0 0,-1-3-16 0,0-1 0 0,-2-2 224 0,-1-2 48 0,3-2 16 0,-3-4 0 0,-7-7 432 0,8 0 0 16,2-3 0-16,-2-4-128 0,2-3 128 0,-2-1 0 15,5-4 0-15,-2 1 0 0,4 3 336 0,-1-2 112 16,0 5 0-16,0 1 16 0,-3 0 592 0,0 3 112 16,-1-1 32-16,1 4 0 0,-11 1-400 0,10-1-80 15,-10 1-16-15,0 0 0 0,0 0-384 0,0 0-64 16,0 0-32-16,0 0 0 0,0 0-224 0,-14 14 0 15,0-3 0-15,-3 3 0 0,5 0 128 0,-2 4-128 0,0 0 0 0,3 4 144 16,1 3-144-16,6 2 0 0,-2-1 0 0,5 2 0 16,2-6 176-16,5 2-48 0,1-3-128 0,1-2 192 15,5 0-64-15,5-3 0 0,4-5-128 0,6-1 192 16,8-8-192-16,1-4 0 0,4-5 0 0,-2-7 0 16,5-4-256-16,-8-5 64 15,-1-4 16-15,-3-4 0 0,-4-2 176 0,-3-5-128 16,-6 5 128-16,-2-2-128 0,-7 0 128 0,-9-1-160 15,-2 0 160-15,-6-3-160 0,-7-2 160 0,-7-1-160 16,-1-1 160-16,-6 1-160 16,-4 6-352-16,-5 4-64 0,-2 3 0 0,-5 8-16 15,-1 7-1888-15,3 7-368 0,-1 4-80 0,7 6-16 0</inkml:trace>
  <inkml:trace contextRef="#ctx0" brushRef="#br0" timeOffset="61783.4">5678 8733 25055 0,'-3'14'2224'0,"1"7"-1776"0,-3 0-448 0,-1 4 0 16,-1 7 5280-16,-4 1 976 0,1 9 192 0,-4 4 32 0,3 7-4320 0,-3 4-880 16,-1 5-160-16,2 5-32 0,2 5-416 0,1 2-80 15,2-2-16-15,1-2 0 0,3-6-384 0,1-7-64 0,6-7-128 0,1-6 176 32,0-8-48-32,6-4 0 0,1-4 0 0,3-6 0 0,4-4-128 0,3-4 192 15,0-4-192-15,4-6 192 0,2-5-192 0,3-5 0 0,2-5 144 0,-2-3-144 16,-5-4 0-16,-1 3-192 15,-6-6 32-15,-4-2 0 0,-3-3 160 16,-4-3-208-16,0-8 80 0,0 0 128 0,-6-4-144 0,-1-2 144 16,-1-7 0-16,-2 1 0 0,-4-1-128 0,0 7 128 15,3 4 0-15,-2 4 0 16,2 7-736-16,3 9-32 0,-2 0-16 0,-1 10 0 0,4 9-2336 0,0 0-464 0</inkml:trace>
  <inkml:trace contextRef="#ctx0" brushRef="#br0" timeOffset="62184.09">6158 9647 39455 0,'28'11'3504'0,"-10"-4"-2800"0,3 0-576 0,-2-2-128 0,-1-5 2416 0,-4 2 448 16,-6-2 80-16,-8 0 32 0,0 0-1856 0,0 0-368 16,0 0-80-16,0 0-16 0,0 0-656 0,-14 0 0 15,-1 0 0-15,-6 2 0 0,0 1 0 0,-1-1 0 16,-4 5 0-16,1 0 0 15,0 2 0-15,4-2 0 0,-1 0 0 0,1 0 0 0,7-5 0 16,3 4 0-16,11-6 0 0,-13 5 0 0,13-5 0 0,0 0 0 16,0 0 0-16,-4 9 128 15,4-9 16-15,4 10 0 0,3-3 0 0,6-3 0 16,0-1-144-16,3-3 0 0,1-3 0 0,5-1 128 16,3-6-128-16,0 0 0 0,5-2 0 0,0-5 0 15,0-4 0-15,-2-1-272 0,-3-3 32 0,-4-5 16 0,-3-2 64 0,0-3 16 16,-4-1 0-16,-6 1 0 0,-2 6-32 0,-2 4 0 15,-1 4 0-15,1 7 0 0,-4 14 176 0,0 0 0 16,0 0 0-16,0 0 0 0,0 0 224 0,0 15 80 0,0 6 16 16,-4 7 0-16,1 1-112 0,-1 6-16 0,1 4 0 0,-4 0 0 15,3 5-192-15,-2-8 0 0,5-1 128 0,-3-6-128 16,4-1 0-16,0-6 0 0,1-1 0 0,2-4 0 16,0-5 0-16,-3-12 0 15,4 9 0-15,4-11 0 16,5-9-1920-16,-1-8-320 0,5-9-64 0</inkml:trace>
  <inkml:trace contextRef="#ctx0" brushRef="#br0" timeOffset="62564.58">6885 8343 4079 0,'0'0'176'0,"0"0"48"0,8 8-224 0,2 6 0 0,-3 0 0 0,0 7 0 15,0 4 9472-15,-2 4 1856 0,1 5 384 0,-2 5 64 0,-4 5-8784 0,-4 7-1760 16,0 7-336-16,-3 9-80 0,-3 7-608 0,-4 4-208 16,0 1 144-16,0-3-144 15,2-7 0-15,2 0 0 0,-1-3 0 0,1-4 0 0,2-11 240 0,-2-6-48 16,3-9 0-16,0-1 0 0,3-7 16 0,0-2 0 0,4-3 0 0,1-4 0 16,2-5-80-16,0-1-128 0,-3-13 176 0,5 9-176 15,-5-9 256-15,10 3-48 0,-10-3-16 0,14-7 0 16,1 0-192-16,2-2 0 0,-3-3 0 0,0-4 0 15,1-2 0-15,-1-3 0 0,0-3 0 0,-6-4 0 16,2-4 0-16,-7-6 0 0,4-5 0 0,-7 3 0 0,0-2 0 0,-6 2-128 31,2 1 128-31,-7 1 0 0,0 2-160 0,1 6 32 16,-1 7 0-16,-3 7 0 0,-3 5 128 0,2 8-192 16,1 6 192-16,-4 8-192 15,0 10-1104-15,-3 9-240 0,3 2-32 0,-3 2-16 16,3 7-1136-16,0 1-224 0,6-2-64 0,3-2 0 0</inkml:trace>
  <inkml:trace contextRef="#ctx0" brushRef="#br0" timeOffset="62784.36">7548 9219 30575 0,'3'19'2720'0,"-3"-8"-2176"0,0 4-544 0,-3 3 0 15,3 2 2736-15,-4-1 432 0,1 5 96 0,-1-2 0 16,-1 3-1216-16,-1 2-240 0,0 2-48 0,-2-2-16 16,-2 0-976-16,-1 1-208 0,0-3-48 0,-3-2 0 15,0-7-352-15,0-2-160 0,-1-7 128 0,5-7-128 32,-1-5-912-32,1-9-272 0,3-9-48 15,6-10-20080-15</inkml:trace>
  <inkml:trace contextRef="#ctx0" brushRef="#br0" timeOffset="62884.5">7466 8711 27695 0,'4'28'1216'0,"-1"-6"272"0,-2 2-1184 0,2-2-304 16,-3-4 0-16,0-7-12256 0</inkml:trace>
  <inkml:trace contextRef="#ctx0" brushRef="#br0" timeOffset="63215.96">7812 8078 33119 0,'11'53'1472'0,"-7"-15"288"0,2 5-1408 0,-2 3-352 16,-1 4 0-16,-2 0 0 0,-1 4 896 0,-3-1 96 15,2-4 32-15,-3-1 0 0,-2-2-128 0,2 2-32 16,-3 0 0-16,3-2 0 0,-3-3-576 0,0 0-112 16,0-1-32-16,-3-3 0 0,2 0-144 0,-3-3 192 0,1-2-192 0,1-4 192 15,3 0-192-15,-4-5 128 0,1-2-128 0,2-7 128 31,2-4-2448-31,1-1-496 0,4-11-112 0,0 0-12352 0</inkml:trace>
  <inkml:trace contextRef="#ctx0" brushRef="#br0" timeOffset="63431.87">8091 9134 35535 0,'16'46'1568'0,"-5"-9"336"0,-2 2-1520 0,1 4-384 0,1-1 0 0,-1-2 0 0,-4-4 1952 0,-1-2 320 16,2-5 64-16,-5-7 16 0,3-5-1712 0,-5-17-320 16,0 0-80-16,0 0-16 15,0 0-1296-15,0-19-256 0,0-8-48 0,-3-12-17152 16</inkml:trace>
  <inkml:trace contextRef="#ctx0" brushRef="#br0" timeOffset="63585.17">8075 8399 43023 0,'16'26'1904'0,"-5"-8"400"0,1-3-1856 0,-1 2-448 0,1-4 0 0,-3-1 0 16,3-3 496-16,-4-4 0 0,-8-5 0 0,0 0 0 15,10 0-3200-15,-2-7-640 0</inkml:trace>
  <inkml:trace contextRef="#ctx0" brushRef="#br0" timeOffset="63832.42">8375 7999 6959 0,'14'30'624'0,"-3"-5"-496"0,-1 5-128 0,5 4 0 0,-1 3 7232 0,1 3 1408 0,2 2 304 0,-2 4 48 15,2 4-5984-15,1 0-1216 0,3 5-224 0,-3 2-48 16,-2 1-688-16,0 11-128 0,0 2-16 16,-2 4-16-16,0-4-272 0,-5-3-48 0,0-5-16 0,-4-6 0 15,0-7-192-15,-1-7-144 0,-4-10 192 0,0-6-192 16,3-4 0-16,-6-2 0 0,0-7 0 0,2-2 0 31,1-12-2352-31,0 13-576 0</inkml:trace>
  <inkml:trace contextRef="#ctx0" brushRef="#br0" timeOffset="64088.13">8475 8928 12383 0,'3'18'1088'0,"-3"-4"-864"0,-3 0-224 0,-1-3 0 15,4-11 5248-15,-4 14 992 0,4-14 208 0,0 0 32 0,0 0-3088 0,0 0-640 16,0 0-112-16,0 0-16 0,0 0-784 0,15 3-160 16,3 1-16-16,3-2-16 0,7-1-752 0,-1 3-160 15,1-2-32-15,1 3 0 0,2-1-384 0,1-1-96 16,-5 1-16-16,3 0 0 0,-1-1-208 0,0-3 0 15,2 0 0-15,-3 0 0 16,-3 0-544-16,-7 0-160 0,-3 0-16 0,-5 0-14960 0,-3 0-2976 0</inkml:trace>
  <inkml:trace contextRef="#ctx0" brushRef="#br0" timeOffset="64536.61">9004 8729 39743 0,'0'0'1760'0,"0"0"352"0,9 7-1680 0,1 0-432 16,-3 0 0-16,2 4 0 0,0 0 1760 0,-2 3 272 0,0 3 48 0,0 1 16 15,2 0-880-15,-2 0-160 0,0 3-32 0,-1 0-16 16,1 1-592-16,0-1-112 0,2-3-32 0,-2-2 0 16,0-3-272-16,0 0 0 0,2-5 0 0,3-1 0 15,-5 0 0-15,4-2 0 0,-3-1 176 0,2 1-48 16,1-2-128-16,2 3 0 0,2-1 0 0,-4 4 0 15,3 2 0-15,0 1 0 0,-3 4 0 0,0 0 0 0,-1-2 0 0,-3 2 0 16,0-2 192-16,0-3-64 0,-3-2-128 0,0 3-192 31,2-4 64-31,-2 2 0 0,-3-3 128 0,2 0 0 0,-3-7 0 0,0 0 0 16,0 0-272-16,0 0 16 0,0 0 16 0,0 0 0 31,4-12-2352-31,2-7-480 0</inkml:trace>
  <inkml:trace contextRef="#ctx0" brushRef="#br0" timeOffset="64862.09">9517 8612 37199 0,'0'0'1648'0,"0"0"336"0,0 0-1584 0,0 0-400 0,2 7 0 0,1 3 0 0,-3-2 2176 0,0 4 368 16,0 2 64-16,-5 4 16 0,1 5-1408 0,-6 5-288 16,-1 4-48-16,-3 7-16 0,-2 8-528 0,-2 9-96 15,-3 7-32-15,-4 6 0 0,0 2-80 0,0 9 0 16,-3 8-128-16,0 2 192 0,-1-2-192 0,0-6 0 0,-3-7 0 15,0-8-160-15,0-3 160 0,-5-5 0 0,2-3 0 0,-1-10 0 16,1-10 0-16,3-8 0 0,0-10 128 16,0-11-15168-1,3-13-3040-15</inkml:trace>
  <inkml:trace contextRef="#ctx0" brushRef="#br0" timeOffset="88449.82">12673 9166 52175 0,'0'0'2304'0,"0"0"496"0,0 0-2240 0,0 0-560 0,0 0 0 0,0 0 0 16,0 0 0-16,0 0 0 0,-6 12 0 0,6-12 0 31,-4 11-512-31,4-11-16 0,0 0 0 0,0 0 0 16,0 0 64-16,0 0 16 0,0 0 0 0,0 0 0 0,0 0 448 0,0 0-144 0,-4-9 144 0,1 0 0 15,3-2 192-15,0 1 128 0,0 10 32 0,3-11 0 16,-3-1 176-16,1 1 48 0,2 2 0 0,-3 9 0 16,0 0-272-16,3-10-48 0,-3 10-16 0,0 0 0 15,1-9-240-15,-1 9 128 0,0 0-128 0,0 0 0 16,0 0 0-16,0 0 0 0,0 0 0 0,0 0 0 0,0 0 0 0,0 0 0 16,0 0-144-16,0 0 144 0,0 0 0 0,0 0 0 15,-4 10 0-15,4-10 0 0,-4 11 0 0,4-11 0 16,-6 13 0-16,5-1 0 0,1 0 0 0,0 2 0 0,0-3 0 0,0 4 0 15,0 2 0-15,1 4 0 16,2 1 0-16,0 6 0 0,-3 1 0 0,4 6 128 0,-1 0-128 0,4 8 160 31,-3 3-160-31,0 6 0 0,-1 3 0 0,1 0 128 0,6 0-128 0,-6 4 0 16,3 4 0-16,0-3 0 0,-3 2 0 0,3 1 0 16,-4 1 0-16,1-5 0 0,0-2 0 0,-1-4 0 15,-3-4 0-15,0-2 0 0,0-1-160 0,-4-3 160 16,1-1-208-16,-1-6 80 0,-2-1 128 0,2-3 0 0,-3 0 0 0,3-3 0 15,0-1 0-15,-2-5 0 0,2-3 0 0,1-1 0 16,2-5 0-16,-2-3 144 0,3-11-16 0,0 0-128 16,0 0 0-16,0 0 0 0,0 0 0 0,0 0 0 15,0 0 128-15,-7-16-128 0,0-5 0 0,-1-11 0 16,-2-8 0-16,-1-12 0 0,0-9 0 0,-3-10 0 0,0-8-192 16,-3-4-32-16,5-4-16 0,-8-1 0 0,5 1-80 0,-6 5 0 15,0 1-16-15,1 0 0 0,-1 1 336 0,1 2 0 16,1 2 0-16,1 5 0 0,0 0 0 0,-3 6 128 15,3 5-128-15,1 4 192 0,4 9 16 0,0 7 16 16,6 4 0-16,0 4 0 0,4 6-224 0,-1 6 0 16,4 3 128-16,0 6-128 0,0 11 176 15,0 0-16-15,11-4 0 0,-1 4 0 0,3 3-32 0,3 5-128 16,5 6 192-16,1 4-64 0,4 3-128 0,3 4-256 16,3 7 64-16,0 3 16 15,3 6 176-15,0 5-208 0,1 4 80 0,-1 4 128 0,-2 3 0 0,2 6 0 16,-3 3 0-16,-4 0 0 15,1 1-128-15,-1-3 128 0,-1-2 0 0,3-1 0 0,0-2 0 16,-3-2 0-16,-1 0 0 0,-1-5 0 0,0-4 0 0,-4-9 0 16,-3-5 0-16,-4-9 0 0,0-6 0 0,-6-7 0 0,-1-6 0 0,-7-6 0 15,7-2 0-15,-3-7 160 0,-1-5-16 0,0-7 0 32,-3-8-144-32,-3-8-144 0,3-9 144 0,-4-6-208 0,-3-4 208 15,0-5 0-15,-3-7 144 0,2 1-144 0,-3-2 144 0,1-2-144 16,-1-4 128-16,1 4-128 0,1 0 144 0,3 4-144 15,-1 3 160-15,0 5-160 0,7 4 128 0,0 4-128 16,0 1 0-16,0 2 144 0,8 2-144 0,2 5 0 0,-2 2 0 0,5 4 0 16,-2 2 0-16,0 2 128 15,3 5-128-15,-4 2 128 0,1 3-128 0,3 3 0 16,-3 3-192-16,0 2 192 0,-1 5-208 0,1 1 80 16,0 3 128-16,3 4-208 0,0 2-48 0,0 7-16 15,0 5 0-15,4 4 0 0,-3 7 80 0,3 4 32 16,3 9 0-16,2 2 0 0,0 9 16 0,-2 3 0 15,2 3 0-15,2 5 0 0,3 4 144 0,1 2 0 0,-1-2 0 16,0 3 0-16,1-3 0 0,-4 3 0 0,0 1 144 0,-4-4-144 0,-3 0 160 16,-3-5-160-16,-1-2 128 0,-1-1-128 0,-2-6 0 0,0-4 0 0,-1-6 0 15,-3-2 0-15,4-5 0 0,-4 0 0 16,1-3 0-16,-1-5 0 0,3 0 0 0,-3-4 0 16,1 2 0-16,2-3 0 0,-1 1 0 0,0 2 0 15,-6 0 0-15,5 4 0 0,4 2 0 0,0 2-224 16,-1 2 48-16,0-1-14800 0,1-1-2944 0</inkml:trace>
  <inkml:trace contextRef="#ctx0" brushRef="#br0" timeOffset="89167.99">14712 10039 2639 0,'0'0'240'0,"-18"1"-240"0,-7-1 0 0,-3 0 0 15,-1-1 6720-15,-6 0 1280 0,-1-1 272 0,-2 2 48 16,2 0-6816-16,2 2-1376 0,-3-1-256 0,1 3-64 15,-3 0 192-15,2 3 0 0,0 0 144 0,0 2-144 16,4 3 0-16,2-1-240 0,5 3 32 0,2 0 0 16,6 2 208-16,4 0 0 0,3-3 144 0,4 4-144 15,0 3 1344-15,4 1 160 0,3 4 32 0,3 1 16 0,4 1-400 0,0 7-96 16,4-5-16-16,7 6 0 0,6-3-848 0,5 0-192 0,6-4 0 0,1-3 0 31,3-7-464-31,0-3-112 0,2-5 0 0,1-3-16 0,-2-7 384 0,2-4 80 0,4-6 128 0,0-1-208 16,1-6 208-16,2-4 240 0,-3-5-48 0,-3-5-16 15,-7-2 528-15,-4-3 96 0,-4-3 32 0,-5 2 0 16,-5 3-128-16,-6 1 0 0,-7 1-16 0,-3 3 0 0,-4 1-112 16,-5-2 0-16,-3 3-16 0,-1 6 0 0,-3 0-560 0,-2 6 0 15,-2 1 0-15,2 7 0 0,0 2 0 0,-2 3-192 16,4-1 16-16,0 6 16 0,0 1 160 0,0 2-160 16,3 2 160-16,1-1-160 15,6 2-64-15,4-9-16 0,-4 9 0 0,4-9 0 16,7 11 240-16,0-1 208 0,1-3-32 0,3 0-16 15,3-3 624-15,3 3 128 0,3-2 32 0,-1-1 0 16,3-2-256-16,-1 3-48 0,0 0-16 0,-1 2 0 16,1 0-448-16,-3 2-176 0,-1 2 128 0,-3 1-128 15,-1 1 0-15,3 1 0 0,-5 2 0 0,-1 3 0 16,-3-4-576-16,0 2-64 0,-3-1 0 0,-1 2 0 16,-2 1-1088-16,-1-1-208 0,-1-3-48 0,-2 2-17712 0</inkml:trace>
  <inkml:trace contextRef="#ctx0" brushRef="#br0" timeOffset="89619.35">14912 7599 30575 0,'25'39'2720'0,"-10"-7"-2176"0,6 11-544 0,0 14 0 0,-6 14 3744 0,2 13 640 15,-3 8 128-15,0 7 32 16,1 5-4336-16,2 10-848 0,5 10-192 0,3 1-16 31,6-4-640-31,7 4-128 0,6 3-32 0,1-4 0 16,4-2 688-16,-3-5 144 0,4 1 32 0,-3-3 0 0,5-3 1328 0,2-7 272 0,6-3 48 0,1-2 16 0,-1-8 912 0,-1-3 192 15,-2-7 48-15,-8-3 0 0,-7-10-816 0,-5-9-176 16,-5-11-16-16,-7-10-16 0,-5-10-624 0,-9-8-112 16,-4-14-16-16,-7-7-16 15,-4-11-1216-15,-6-16-240 0,-1-13-64 0,-7-21-19680 0</inkml:trace>
  <inkml:trace contextRef="#ctx0" brushRef="#br0" timeOffset="89989.18">14945 8629 47919 0,'0'0'2112'0,"0"0"448"0,-4-12-2048 0,0 5-512 0,4 7 0 0,-7-11 0 0,0 1 1328 0,7 10 144 15,-10-6 48-15,10 6 0 16,0 0-1216-16,0 0-304 0,0 0 0 0,0 0 0 16,0 0 0-16,0 0 160 15,0 0-160-15,13-3 128 0,-2 1-128 0,3-3 160 0,0 1-160 0,1-1 160 16,2-2-160-16,-2-4 0 0,-1-1 0 0,4-2 0 16,-1-3 0-16,1 0 0 0,0-4 0 0,3 3 0 15,1-4 0-15,2 1 0 0,-2 0 160 0,6-1-160 16,-1 2 0-16,3 2 0 0,0 0 0 0,-1 3 0 15,1 1 0-15,0 3 0 0,-1 0 0 0,2 4 0 0,-3 4 0 16,1 4 0-16,3 5-128 0,0 5 128 16,0-1-960-16,0 8-80 15,4 3-32-15,3 8-14224 0,3 7-2832 0</inkml:trace>
  <inkml:trace contextRef="#ctx0" brushRef="#br0" timeOffset="90590.3">16081 7546 49935 0,'32'-12'4432'0,"-15"7"-3536"16,-2-1-720-16,-1 1-176 0,-3 1 800 0,-1-1 128 15,-10 5 32-15,14 0 0 16,-1 5-2032-16,3 8-400 0,7 10-64 0,0 12-32 16,2 5 416-16,1 12 96 0,3 6 16 0,-1 10 0 15,0 9 464-15,-2 3 80 0,2 7 32 0,-4 3 0 0,1 6 464 0,-3 4 128 0,0 6 16 0,-2 5 0 16,-2 7 144-16,0 0 32 0,3 2 0 0,-3-2 0 15,-3-3 128-15,2-4 16 0,-3-2 16 0,-3-9 0 0,-2-6 272 16,0-7 48-16,-2-4 16 0,0-11 0 0,-2-6-208 0,-3-8-32 16,3-5-16-16,-5-7 0 0,0-3-240 0,-3-8-32 15,1-4-16-15,-3-8 0 0,-1-9-96 0,6-14-32 16,-7 10 0-16,7-10 0 0,0 0 16 0,-14-3 0 16,0-6 0-16,3-7 0 0,1-5 64 0,1-8 16 15,3-6 0-15,1-4 0 0,3-3-80 0,2-8-16 0,4-8 0 0,3-2 0 16,0-2-144-16,7-3 0 0,-1-5 0 0,3-1 128 15,5 4-128-15,7 2 0 0,9 1 0 0,2 5 128 0,11 8-128 0,7 2 0 32,3 8 0-32,-2 9 0 0,5 9-160 0,-4 9 160 15,1 5 0-15,8 9-144 0,10 9 144 0,3 7 0 16,1 9 0-16,-4 8 0 0,-10 3 0 0,-3 10 0 16,-1 3 0-16,-7 5 128 0,-3-1 0 0,-4 1 16 15,-4 6 0-15,-7-3 0 0,-4-4-144 0,-7 0 0 0,-6 2 0 0,-3-2 128 16,-3 4-128-16,-5-4 0 0,-2-2 0 0,-4 2 0 31,2 0-496-31,0 2-176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0T18:50:01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4711 6959 41007 0,'0'0'1808'0,"0"0"384"0,0 0-1744 0,0 0-448 0,12 5 0 0,-12-5 0 0,9 7-192 0,-9-7-112 31,7 5-16-31,-7-5-16 16,0 0-800-16,0 0-144 0,0 0-48 0,0 0 0 0,-9-10 752 0,-3-1 128 15,-2-1 48-15,-1 1 0 0,1-3 1232 0,-3 3 256 16,2-3 64-16,-2 3 0 0,2 1 432 0,1 3 80 16,-3 3 32-16,5 0 0 0,-2 1-736 0,14 3-160 15,0 0-32-15,-13 0 0 0,13 0-768 0,0 0 0 16,-8 7 0-16,8-7-144 0,-3 11 144 0,6-1-192 0,4-1 192 0,1 0-192 15,6-5-128-15,4 3-48 16,3 0 0-16,4 2 0 16,3-2-80-16,4 0-32 0,3 0 0 0,1 0 0 0,1 0 304 0,5 0 176 0,1 0-192 0,0-3 192 15,3-1 0-15,-3-2 256 0,3-1-32 0,-7-1 0 16,-7 1 64-16,-4-3 16 0,-3 1 0 0,-7 2 0 16,-4 2-32-16,-14-2 0 0,0 0 0 0,0 0 0 15,0 0-80-15,0 0-32 0,-11 12 0 0,-3-1 0 0,-7-2 208 0,-9 1 32 0,-7 1 16 0,-6-3 0 16,-6 0-288-16,-1 4-128 0,-1-4 0 0,-1 2 128 15,0-3-128-15,-1-5 0 0,-1 3 0 0,-2-4 0 16,-1 5 0-16,3-5 0 0,1 2 128 0,7-2-128 16,3-1 0-16,8-1 0 0,10 1 0 0,4-3 0 15,10 3 128-15,11 0 0 16,0 0 0-16,0 0 0 0,0 0-128 0,0 0 192 16,14-4-192-16,6 1 192 0,10 2-192 0,6 1 0 15,6 0 0-15,5 1 128 0,6 2-128 0,0 0 0 0,0-3 0 16,-7 0 0-16,-3-3 0 0,-2 3 0 0,-2-3 0 0,-2 2 0 15,0-6 0-15,-5 1 0 16,-3 0 0-16,-4 1 0 0,-4 1 0 0,-7 0 0 0,-6-3 0 0,-8 7-14448 16,0 0-2832-16</inkml:trace>
  <inkml:trace contextRef="#ctx0" brushRef="#br0" timeOffset="1071.76">12500 6406 17039 0,'0'0'1520'0,"0"0"-1216"0,0 0-304 0,0 0 0 16,0 0 4960-16,0 0 928 0,7-5 192 0,-7 5 48 0,10-2-4992 0,-2-3-1008 0,2 5-128 0,0-2-144 15,1 0 144-15,0 4 0 0,3 0 0 0,1-2 0 16,3 2 0-16,3 1 0 0,3-1 0 0,2 3 0 16,5-3-144-16,1 2 144 0,4-4-160 0,3 0 160 15,0-2 0-15,0-2 0 0,-5-1 0 0,-6-2 160 16,-7-4-160-16,-7 1 0 0,-7-3-160 0,-7 1 160 16,-10-2 496-16,-8-1 192 15,-7 1 32-15,-12 0 16 0,-4-4-80 0,-3 0-16 16,-4 1 0-16,-4-1 0 0,-5 1-464 0,-6 5-176 15,-2 2 0-15,-7 2 144 0,-6 2-144 0,3 2 0 16,5 1 0-16,6 3 0 0,6 3 0 0,1 1 0 0,6 0 0 0,7 2 0 16,8 1 0-16,1 0 0 0,8 0 0 0,6 0 0 0,5-2 0 0,16-5 0 15,0 0 0-15,0 0 0 16,0 0 0-16,9-1 192 0,7-3 0 0,3 1 0 0,-1-4 288 0,3 0 64 16,4 0 16-16,0 0 0 15,0 0-208-15,2 3-32 0,1-3-16 0,0 0 0 0,0 3-304 16,-2 1 0-16,2 0 0 0,1 2 0 15,3 1 0-15,3 0 0 0,1 3 0 0,1 2 0 16,0 1 0-16,2 1 0 0,-2 1 0 0,-1 2-144 16,0 1-16-16,-1-3 0 0,0 2 0 0,-7 0 0 0,1-4 160 0,-8-1 0 15,-2 2 0-15,-2-4 0 0,-6 1 0 0,-1-4 224 16,-10 0-48-16,0 0-16 0,0 0-160 0,0 0-224 0,0 0 48 0,-13-11 16 31,-2-3-1488-31,-6 0-288 0,-5 0-64 0,-2-3-16560 0</inkml:trace>
  <inkml:trace contextRef="#ctx0" brushRef="#br0" timeOffset="2032.55">17610 6511 30575 0,'0'0'2720'0,"0"0"-2176"0,0 0-544 0,0 0 0 16,-11-2 2368-16,11 2 384 0,-11 0 64 0,-3 4 0 0,3 1-2400 0,-3 1-416 15,0-3-224-15,0 0 32 16,0 1 48-16,-1 0 16 0,-6 1 0 0,3 2 0 0,0 2 128 0,-3-2 0 15,0 0 0-15,-1 0 0 0,-6 0 0 0,3-3-160 0,0 3 160 0,-3-4 0 16,0 1 0-16,-1-3 272 0,-1 1-16 0,-5-1-16 16,-1 2 144-16,0-3 16 0,1 1 16 0,-4 2 0 15,3 0-416 1,0-3 0-16,8 0 0 0,3 1 0 0,6 2 144 16,7-3 0-16,12 0 0 0,0 0 0 0,0 0-144 0,0 0 0 15,21 0 0-15,7-3 128 0,7 2 64 0,5-3 0 16,3 1 0-16,3 0 0 0,0 0-192 0,2 2 0 15,0-3 0-15,5 1-176 0,-1-1 176 0,1-3 192 16,3 0-32-16,-6-3-16 0,-3 2 352 0,-4 1 64 16,-1-3 16-16,-10 3 0 0,-2 3-336 0,-5 0-64 15,-4-2-16-15,-5 0 0 0,-4 4 80 0,-4-4 16 16,-8 6 0-16,0 0 0 0,0 0-128 0,-13-7 0 0,-3 1-128 0,-7 4 192 16,-5-5-192-16,-8 3 128 0,-3 1-128 0,-4 1 0 15,-3 2 0-15,0 5-160 0,4-4 0 0,4 5 0 16,5-2 160-16,7-2 0 0,5 4 0 0,5 0 0 15,16-6 128-15,0 0-128 0,0 0 128 0,0 0-128 16,0 0 224-16,16 9-32 0,9-3 0 0,4-3 0 16,9 1 96-16,5-1 16 15,4-2 0-15,2-2 0 0,-3-3-112 0,-6-2 0 0,-2-2-16 0,-2-2 0 16,-4-1-176-16,-5-3 128 16,-1-2-128-16,-7-2 128 15,-8 2-896-15,-7-5-176 0,-6-6-32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0T19:00:04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15850 6385 31151 0,'0'0'1376'0,"0"0"288"0,0 0-1328 0</inkml:trace>
  <inkml:trace contextRef="#ctx0" brushRef="#br0" timeOffset="1606.93">15919 6173 27695 0,'9'1'2464'0,"-9"-1"-1968"0,4-4-496 0,2-2 0 0,-2-1 896 0,-1-1 96 16,1-3 16-16,0-3 0 15,-1 0-1616-15,1 0-320 16,0 0-64-16,2 2-16 0,-2 2 688 0,0-1 128 0,0 1 16 0,2 3 16 0,1 3 992 0,-3 0 192 15,3 1 32-15,1 3 16 0,2 0 640 0,0 3 128 16,-3 1 16-16,1-1 16 0,2 2 224 0,-2 2 32 16,3 3 16-16,-1-3 0 15,0 3-688-15,-2-2-144 0,-8-8-32 0,7 10 0 0,-7-10-656 0,0 0-144 16,0 0-32-16,0 0 0 0,0 0-304 0,0 0-144 0,0 0 128 0,0 0-128 31,0 0 0-31,0 0 0 0,0 0 0 0,0 0 0 0,0 0 0 0,-11-6 0 16,11 6 0-16,0 0 0 0,0 0 0 15,0 0 0-15,0 0 0 0,0 0 0 0,0 0 0 0,0 0 0 16,0 0 0-16,7 13 0 0,0-2 0 0,-3 0 0 16,3 0 0-16,-7-11 0 0,3 11 0 0,-3-11 0 15,4 13 128-15,-4-13-128 0,0 0 0 0,0 0 0 16,0 0 0-16,0 0 0 0,0 0 0 0,0 0 0 16,-10-3 0-16,2-1 0 0,-2-3-160 0,2 0-16 15,1 0 0-15,0-3 0 0,7 10 176 0,-7-8 0 16,0-3 0-16,7 11 0 0,-4-7 0 0,4 7 0 0,-6-11 128 0,6 11-128 15,-1-10 160-15,-6 3-32 0,0-3-128 0,0 2 192 16,-3 1-192-16,-1-3 0 0,0-1 0 0,0 0-160 16,-3 0 160-16,-3-3 0 0,2 2 0 0,-3-1 0 15,0-4 0-15,-2 1 0 0,0 0-144 0,-3-2 144 0,0 0-256 0,3-1 32 16,-6 1 0-16,6 0 0 16,1 4-160-16,1 2-16 0,7 1-16 0,1 2 0 15,2 4 416-15,8 5-160 0,0 0 160 0,0 0 0 0,0 0 0 0,0 0 192 16,0 0 0-16,6 12 0 0,1-1 192 0,2 3 48 15,1 2 0-15,1 2 0 0,0 0-64 16,3 1-16-16,-2-3 0 0,-3 0 0 0,-2-3-176 0,-3-1-48 16,-4-12 0-16,0 12 0 15,0-12-128-15,-7 11 0 0,0-4 0 0,-4 0 0 16,0-5 0-16,1 3 0 0,-1-5 128 0,-3 1-128 16,5-1 0-16,0 1 0 0,-1-1 0 0,10 0-176 0,0 0 176 0,-8 5 0 15,8-5 128-15,-7 8-128 0,7-8 0 16,0 13 128-16,0-13-128 0,4 13 0 0,0 3 0 0,1-1 0 0,2 2 0 0,-2 0 0 15,2-2 0-15,0 2 0 0,-1-1 128 0,-1 1-128 16,2 1 0-16,-3 3 0 0,-1-3 0 0,1 3 0 16,-4 0 0-16,0 0 0 0,0 3 0 0,-2 2 0 0,-3 3 0 15,-2 3-128-15,-4 3 128 0,0 6-128 0,1 2 128 0,-5 3 0 16,1 3 0-16,-3 2-128 0,2 9 128 0,-2 2 0 16,2 0 128-16,-3 4-128 0,4 3 0 0,-3-3 128 15,2-1-128-15,1 4 0 0,0-1 0 0,3-1 0 16,4-3 0-16,0 4 0 0,4 3 0 0,6 2 0 15,4 1 0-15,3-3 0 0,2 4 0 0,2-2 0 16,3-1 0-16,-3 5 0 0,1 1 0 0,-1 0 176 16,0-6-176-16,-7-2 192 0,0-3-192 0,-7-6 0 15,-6-4 0-15,-5-7 0 16,-7-6-752-16,-7-9-80 0</inkml:trace>
  <inkml:trace contextRef="#ctx0" brushRef="#br0" timeOffset="2530.29">15896 5820 29423 0,'0'0'1296'0,"-7"-7"288"0,-2-3-1264 0,0 1-320 0,2-2 0 0,-2 2 0 15,2-1 912-15,2 3 128 0,5 7 32 0,0 0 0 16,0 0 656-16,0 0 128 0,0 0 16 0,0 0 16 16,0 0 160-16,10-2 48 15,1 2 0-15,-11 0 0 0,9 5-928 0,0 2-176 16,-9-7-32-16,7 9-16 0,0-2-608 0,-7-7-112 15,0 0-32-15,0 0 0 0,0 0-192 0,0 0 0 0,0 0 0 0,0 0 0 16,0 0 0-16,0 0 128 0,0 0-128 0,0 0 0 0,0 0 160 0,0 0-160 31,0 0 160-31,10-2-160 0,1 1 288 0,0 1-32 0,0 0-16 0,6 3 0 16,1-1 128-16,0 2 16 0,3-1 16 0,1 4 0 16,2 0-192-16,-2 0-32 0,3 2-16 15,3 0 0-15,0-5-32 0,8 3 0 0,1-5 0 0,9-2 0 16,4-2-128-16,4-5 0 0,2-1 144 0,4 0-144 0,1-1 0 15,3 2 0-15,0-2 0 0,12 0 0 0,13 0 0 0,3 2 0 16,4 2-144-16,-3 3 144 16,2 4 0-16,13 3 0 0,9 0 0 0,-2 4 0 0,-2 4 0 0,3 4 0 15,8 1 0-15,-3 2 128 0,-4 3-128 0,-2 3 192 0,-5-1-192 0,-3-2 192 32,3-3-192-32,-16-3 192 0,-9-2-192 0,-14-5 192 0,-4-3-192 0,-9-7 0 0,0 0 0 0,-10-14 0 31,-4-9-1216-31,-15-11-112 0</inkml:trace>
  <inkml:trace contextRef="#ctx0" brushRef="#br0" timeOffset="3479.35">16630 5208 30575 0,'0'0'1344'0,"10"7"304"0,1-3-1328 0,-11-4-320 0,0 0 0 0,0 0 0 16,0 0 3584-16,0 0 640 0,0 0 128 0,0 0 16 15,0 0-3456-15,0 0-688 0,0 0-224 0,0 0 128 16,0 14-128-16,-4-2 0 0,1 0-128 0,1 3 128 15,0 6 0-15,-2 4 0 0,4 7 0 0,-3 3-128 16,3 8 128-16,3 3 0 0,1 9 0 0,-1 2 0 16,1 3 0-16,0 4 0 15,3 6 0-15,-3 4 0 0,3-1 0 0,-2 6 0 16,0 3 0-16,-3 0 0 0,3 0 320 0,2 7 80 16,-3 3 32-16,-2 5 0 0,1 3 32 0,-1 3 16 0,-2 4 0 0,0 3 0 15,0 8-208-15,-4 0-32 0,-1 2-16 0,0 1 0 16,1 5-64-16,-3-4-16 0,0 2 0 0,0 2 0 15,0 1-144-15,-4-6 128 0,0 0-128 0,1-7 128 16,-1-2-128-16,-3-3 0 0,-7 1 144 0,-4-7-144 0,-4-6 0 16,-10-2 0-16,-11-2 0 0,-10-6-15232 15,-9-6-2944-15</inkml:trace>
  <inkml:trace contextRef="#ctx0" brushRef="#br0" timeOffset="4198.17">17789 5343 30575 0,'0'0'2720'0,"0"0"-2176"0,0 0-544 0,0 0 0 0,-8 9 2576 0,-2 1 416 0,1-3 80 0,9-7 0 16,-2 11-1808-16,-1 3-368 16,1 0-80-16,2 1-16 0,2 3-208 0,-2 3-32 0,-2 3-16 0,2 1 0 15,2 1 96-15,1 1 32 0,1 2 0 0,-1-1 0 31,1-3-160-31,-1 1-16 0,1 1-16 0,-1 2 0 16,1-1-160-16,-2 5-48 0,3 4 0 0,-5 5 0 0,0 5-272 16,0 6 0-16,-5 3 0 0,0 5 0 0,-2 10 0 0,-1 7 0 0,-2 11 0 0,-6 12 0 15,-2 12 0-15,-7 8 0 16,0 4 0-16,-3 8 0 0,3 5 0 0,0-3 0 16,4-3 0-16,-1-2 0 0,5-2 0 0,0 0 0 0,2-1 0 15,4-6 0-15,1-4 0 0,2-2 160 0,1-5-160 0,0-7 128 0,0-3-128 0,0-4 0 16,0-6 0-16,0-12-176 0,-1-14 176 0,2-13 0 15,2-9 0-15,1-14 0 16,2-17-1552-16,1-11-288 16</inkml:trace>
  <inkml:trace contextRef="#ctx0" brushRef="#br0" timeOffset="4913.76">18694 5415 34207 0,'0'0'3040'0,"0"0"-2432"0,0 0-480 0,0 0-128 0,0 0 2848 0,0 0 544 0,-7 13 128 0,2-1 0 16,5-3-2192-16,0 7-448 0,3-1-96 0,1 6-16 15,3 3-128-15,2 5-16 16,1-1-16-16,-2 1 0 0,2 0-416 0,-6-1-192 0,3 0 160 0,-3-3-160 16,-1-3 0-16,-3 4 0 0,0 0 0 0,-4 1 0 15,-2 0 0-15,-2 5 0 0,-4 3 0 0,-6 6 0 16,-3 5 0-16,-4 7 0 0,0 8 0 0,0 3 0 31,-5 7 0-31,3 4 0 0,-1 6 0 0,3-1-160 0,1 2 160 0,2 0 0 16,4 2 0-16,-3 4 0 0,4 2 0 0,2 5 0 15,0 3 128-15,5 2-128 0,-1-4 0 0,7 7 0 16,2 0 0-16,8 5 0 0,5 3 0 0,0 2 0 16,6-1 0-16,-2 0 128 0,2 0 64 0,-3-6 0 15,1-6 16-15,-5-11 0 0,1-4-208 0,-4-16 144 0,-3-12-144 0,-4-15 128 31,-3-13-464-31,-4-18-112 0,-4-15 0 0</inkml:trace>
  <inkml:trace contextRef="#ctx0" brushRef="#br0" timeOffset="5729.15">14754 6447 43999 0,'13'7'1952'0,"-4"-1"400"0,1-1-1888 0,1 1-464 0,0 0 0 0,3 1 0 0,0-3 672 0,0 0 32 16,4 1 16-16,-5-3 0 0,1 1-720 0,3-3-256 15,-2-3 0-15,3-1 0 0,-1 0 256 0,1-3 0 16,-1 1 0-16,1 2 0 15,1 0 464-15,2-1 160 0,4 3 16 0,6-3 16 16,5 5 368-16,3-2 64 0,7 0 0 0,2 4 16 0,0 2-272 0,3 1-64 16,-5 1-16-16,4 1 0 0,0 1-336 0,3 1-64 15,4-2-16-15,4 0 0 0,13 0-336 0,-3-3 144 16,-2 3-144-16,2 0 0 0,1 0 0 0,9 0 0 16,8 0 0-16,8 1-144 0,7 2 144 0,-1 0 0 15,0 1 0-15,10 0 0 0,10 4 0 0,-3 3 0 0,-6 2 0 0,3 1-128 16,6 4 128-16,-3 0 128 0,-3 0-128 0,-10 1 176 15,-4 2-176-15,5 0 0 0,-1-1 0 0,-8 1 0 0,-8-1 0 0,-10 1 0 16,-10 2 0 0,-7-5 0-16,0-4 0 0,-5-6 0 0,-7-1-160 0,-6-3 160 15,-11-1-1456-15,-3-3-192 0,-7-5-32 0</inkml:trace>
  <inkml:trace contextRef="#ctx0" brushRef="#br0" timeOffset="6552.22">14914 7328 36287 0,'0'0'1600'0,"0"0"336"0,0 0-1552 0,0 0-384 0,0 0 0 0,0 0 0 0,0 0 1888 0,-14-5 288 16,5 0 64-16,9 5 16 16,-11-4-1504-16,11 4-304 0,0 0-64 0,-5-7-16 15,5 7 16-15,0 0 0 0,0-10 0 0,0 10 0 0,9-6 64 0,0 0 0 16,5-1 16-16,-2 0 0 0,2 0 176 0,4 0 48 0,0 0 0 0,3-4 0 16,-2 1-272-16,6-1-48 15,2 0-16-15,5 0 0 0,4 1-176 0,4 0-48 0,9 5 0 0,1 2 0 16,3-1 208-16,5 1 48 0,-1 3 0 0,7 3 0 0,0 1-208 0,10 3-48 15,12 4 0-15,4 4 0 0,-1 5 0 0,0 2-128 16,0 2 192-16,10 5-64 0,11 3-128 0,2 2 0 16,-6-1 0-16,5 3 0 0,6 3 0 0,-2 0 128 15,2 2-128-15,-6 2 0 0,-1 3 128 0,5-1-128 16,6-2 128-16,-7-4-128 0,-8-2 176 0,-5-2-48 16,-5-4-128-16,0-2 192 0,0-7-32 0,-7-1-16 31,-10-4 0-31,-11-4 0 0,-5-1-144 0,-2-5 0 0,-4 0 0 15,-3-1-176 1,2-1-448-16,-8 2-80 0,-7 0-32 0,-2 4-15520 0,-2-2-3088 0</inkml:trace>
  <inkml:trace contextRef="#ctx0" brushRef="#br0" timeOffset="11171.59">13844 5742 29487 0,'0'0'2624'0,"0"0"-2112"0,0 0-512 0,-13 4 0 0,13-4 1344 0,-14 4 144 16,0-1 48-16,0-1 0 15,-1-2-1040-15,1 0-208 0,-3 0-32 0,2 0-16 16,-3-2 144-16,-2 2 16 0,1-3 16 0,-2 2 0 0,0 0-32 0,3-1 0 15,-4 2 0-15,1 0 0 0,0 2-64 0,3-1-32 0,0-1 0 0,-1 1 0 16,6 2-96-16,-1-3 0 16,0 0-16-16,2 2 0 0,3-2 0 0,9 0 0 15,-9 0 0-15,9 0 0 0,0 0-176 0,0 0 0 0,0 0 0 0,0 0 0 32,0 0-160-32,12 12-16 0,-1-1 0 0,7-1 0 15,3 1-336 1,4 0-64-16,0 1 0 0,4 1-16 0,2-3 352 0,-3 3 80 0,1-1 16 0,0 1 0 0,2-1 480 0,-2 1 112 0,-4-1 0 0,3 2 16 0,-3-2 208 0,0-4 32 15,-4 2 16-15,-1 1 0 0,-2-1 192 16,-1-2 48-16,-6-1 0 0,3 3 0 0,-3-3-400 0,-1 4-80 31,-3 0-16-31,-6 3 0 0,-2 0-256 0,-4 0-48 16,-2 1-16-16,-2 3 0 0,-5 0 64 0,-4 2 16 0,-3-1 0 0,-2-1 0 16,-4-1-224-16,-3-3 0 0,-2-3 0 0,-7-4 0 0,-4-3 0 0,-9-4-208 15,-2-1 64-15,0-6 16 31,-4 0-1088-31,6-4-224 0,1-7-32 0</inkml:trace>
  <inkml:trace contextRef="#ctx0" brushRef="#br0" timeOffset="11994.59">14399 5964 41007 0,'0'0'1808'0,"0"0"384"0,0 0-1744 0,-7-10-448 0,7 10 0 0,-7-8 0 0,2-4 592 0,-2 5 48 0,7 7 0 0,0 0 0 16,-4-9-480-16,4 9-160 0,0 0 0 0,0 0 144 15,0 0-144-15,-14-2 0 16,14 2 0-16,-18 4 0 0,4-1 0 0,-2 3 0 15,0 1 0-15,-2 3 0 0,-3-3 0 0,3 4 0 16,-3 0 0-16,3 0 0 0,-7 2 0 0,7-2 0 16,1-4 0-16,3 0 0 0,3 0 0 0,1 1 192 15,5 2-192-15,5-10 192 0,1 12 240 0,3 2 48 16,3 0 16-16,3 0 0 0,0 0-48 0,1 0-16 16,3 0 0-16,-2-3 0 0,5 3-176 0,-3-3-48 0,0-1 0 0,0-2 0 15,1-1-208-15,-1 0 0 0,0-3 0 0,-3 1 0 16,0-3 0-16,-4-2 192 0,-7 0-48 0,10-4-16 15,-6-3-128-15,1-3 0 16,-3-5 0-16,0-3 0 0,-2-3 0 0,0-1-304 0,-2 1 48 16,0 0 16-16,0-1 48 0,1 4 16 0,-1 1 0 0,-2 1 0 0,4 3 176 0,0 3 144 15,0-1-16 1,0 11-128-16,0 0 144 0,0 0-144 0,-3-10 0 0,3 10 144 16,0 0-16-16,0 0 0 0,0 0 0 0,0 0 0 15,0 0-128-15,3-8 0 0,-3 8 0 0,9-6 0 16,-2 2 0-16,-1 0 0 0,-6 4 0 0,10-3 0 0,1 0 0 0,-11 3 0 15,0 0 0-15,14 0 0 0,-3 3 0 0,3 2 0 16,-2 4 0-16,-4 5 0 0,5 1 0 0,-2 3 0 16,-2 2 0-16,3 2 128 0,-1 3-128 0,-3 3 0 15,2 1 0-15,-3 0 0 0,0-1 0 0,0-3 0 16,-3-1 0-16,0-2 0 16,2-1-1632-16,1 0-256 0,-3-3-48 0</inkml:trace>
  <inkml:trace contextRef="#ctx0" brushRef="#br0" timeOffset="12667.3">14566 5863 40431 0,'7'9'3584'0,"-3"0"-2864"0,-4-9-576 0,3 14-144 16,-3-2 1520-16,1 1 272 0,2-1 48 0,-3 2 16 0,4-3-1488 0,0 0-368 16,2-1 0-16,-3-2 0 0,1 2 0 0,-4-10 0 15,7 7 0-15,-7-7 0 0,4 9 0 0,3 0 0 16,0 1 0-16,-3-5-128 0,-4-5 128 0,4 9 0 15,-4-9 0-15,0 0 0 0,0 0 0 0,0 0 0 32,0 0 0-32,0 0 0 0,0 0-240 0,0 0-16 0,0 0 0 15,0 0 0-15,0 0 256 0,0 0 0 0,-8-10 0 0,2 3 0 16,1 0 0-16,-2-4 0 0,-3 0 0 0,6-3 0 16,-3-3 0-16,4 2 0 0,6-4 0 0,0 3 0 15,1-2-128-15,-3-1 128 0,5 1-208 0,1 0 80 16,0 0-128-16,1 1 0 0,2 2-16 0,1 3 0 0,-3 0 80 0,2 4 32 15,0 1 0-15,-3 4 0 0,-3 0 160 0,5 6 144 16,0 4-16-16,1 4-128 0,-2 1 288 0,2 4-48 16,-3 4-16-16,0 3 0 0,1-2-224 0,-1 4 144 0,3 2-144 0,-3-1 128 15,-1-1 0-15,3-2 0 0,-2-5 0 0,-2-1 0 32,0-6 128-32,-1-1 0 0,-4-10 16 0,0 0 0 0,0 0-16 0,0 0 0 15,0 0 0-15,0 0 0 0,3-7-256 16,1-3-176-16,1-7 32 0,-5-2 0 0,2-7 144 0,3-1 0 15,-1-3 0-15,3 2 128 0,-2-1-128 0,1 3 0 16,-1-1 0-16,2 6-128 0,0 3 128 0,-2 1 256 16,2 5-64-16,-3 4-16 0,-4 8 48 0,0 0 16 0,7 0 0 0,0 5 0 15,0 6-16-15,-3 5 0 0,3 5 0 0,-4 6 0 16,-3 5-224-16,0 3 0 0,1 2 0 0,2-4 0 16,0-1 0-16,1-4-160 0,-2-4 160 0,0-6-192 31,2-4-1216-31,-1-3-256 0,-3-11-64 0,0 0 0 0</inkml:trace>
  <inkml:trace contextRef="#ctx0" brushRef="#br0" timeOffset="13213.34">15140 5909 34207 0,'11'11'3040'0,"-5"-4"-2432"0,0 0-480 0,-1 0-128 16,-5-7 3216-16,1 13 624 0,2-1 128 0,-3 0 32 0,3-1-3360 0,1 3-640 15,3-5-208-15,0 7 0 16,4-2 32-16,3 4 16 0,0-3 0 0,2 3 0 15,0 2 160-15,-2-1 0 0,0 1 0 0,-1-2 128 0,-2 1 16 0,1-2 16 16,0-1 0-16,-5-1 0 0,0 0 16 0,-3-4 0 16,3 3 0-16,-7-5 0 0,0-9-176 0,0 0 0 0,0 12 0 0,0-12 0 15,0 0 0-15,0 0 0 0,-14 9 0 0,14-9 128 16,-14 5-128-16,0-5 192 0,1-3-192 0,-1-4 192 16,0-2 0-16,0-3 16 0,-4 0 0 0,0-5 0 15,0-1 32-15,0-3 0 16,4-3 0-16,-3 1 0 0,3-1-80 0,-1 2-16 0,4-5 0 0,1 5 0 15,0 1-144-15,2-1 0 0,1-3 0 0,0 0 0 16,3-3 128-16,-3 1-128 0,1 1 192 0,5 1-64 16,-3 2-128-16,4 1 0 0,0 1 0 15,1 0 0-15,3 0 128 0,2 3-128 0,-2 3 128 0,6 1-128 16,1 4 0-16,3-1 0 0,4-1 128 0,0 6-128 16,3-1 160-16,1 4 0 0,3 3 0 0,1 4 0 0,-3 2 0 0,-5 2 0 15,-2 3 0-15,-4 3 0 0,-1 6-160 0,-4 2 0 16,-7 3 0-16,0 0 0 0,-7 3 0 0,-2 0 0 15,-2 1-128-15,-10-3 128 0,-2-4-192 0,-5-1 16 16,-1-7 16-16,-3-3 0 16,0-4-688-16,-3-4-144 0,3-6-32 0,-3-4-13872 15,2-4-2768-15</inkml:trace>
  <inkml:trace contextRef="#ctx0" brushRef="#br0" timeOffset="13766.34">15301 5316 31727 0,'0'0'2816'15,"0"0"-2240"-15,9 2-576 0,0 1 0 16,-9-3 2080-16,11 4 304 0,-1 1 64 0,1 2 16 16,-2-3-1760-16,3 3-336 0,-4-2-80 0,2 4-16 0,-3-2 176 0,0 1 16 15,0 2 16-15,0 4 0 0,0 0-224 0,-3-1-64 16,3 6 0-16,-4-1 0 0,1 3-64 0,-3 5 0 0,2 5-128 0,0-2 192 15,-2 3 496-15,2 3 80 16,0-3 32-16,1 1 0 16,0 0-1328-16,2-3-272 0,-2-2-48 0,3-1-16 0,-3-2 864 0,0 0 0 15,6-2 208-15,-6-2-32 0,6-3 80 0,-3-4 32 0,-3 4 0 0,-1-5 0 16,1 0-288-16,-4-2 0 0,0-11 0 0,-4 11 0 16,-3-1 0-16,0-3 0 15,0 1 0-15,7-8-13632 16,-10 6-2592-16</inkml:trace>
  <inkml:trace contextRef="#ctx0" brushRef="#br0" timeOffset="14151.1">15585 5835 42847 0,'0'0'1904'0,"0"0"384"0,0 0-1840 0,0 0-448 0,8 7 0 0,2-5 0 0,-10-2 624 0,14 0 16 16,-14 0 16-16,13-4 0 0,3-1-416 0,-2-1-96 16,-3-1-16-16,3-2 0 0,0-1-128 0,-3 1-192 0,1 0 32 0,-6 2 16 15,-1-2-16-15,-5 9 0 0,0-12 0 0,0 12 0 16,-6-9-32-16,-1 0-16 0,-7 2 0 0,0 0 0 16,-4 0 208-16,0 3-192 0,0 0 192 0,-3 1-192 15,0 3 192-15,-7 3 0 0,0 1 0 0,2 5 0 31,2-1 848-31,-1 4 64 0,3 1 16 0,1 2 0 16,0-1-1568-16,3 4-304 0,7 1-64 16,-1-1-16-16,6 1 1024 0,0 3 192 0,7-1 32 0,4 4 16 0,1 1 576 0,6-4 112 0,2 2 32 0,0-5 0 15,4-1-192-15,0-1-48 0,0-2 0 0,3-1 0 16,1-4-256-16,2-3-48 0,-2-4-16 0,-1-3 0 31,1-3-784-31,-2-4-144 0,-2-4-48 0,-3-7-14384 0,3-2-2880 0</inkml:trace>
  <inkml:trace contextRef="#ctx0" brushRef="#br0" timeOffset="17418.29">17125 4425 39455 0,'0'0'3504'0,"-14"-8"-2800"0,-1-5-576 0,-6-2-128 15,0-3 1824-15,-7 0 336 0,-1-3 64 0,0-2 16 16,-2 4-1712-16,-1 3-336 0,3 0-64 16,0 3 0-16,1 1-128 0,3 3 0 15,6 0 0-15,1 4 0 0,2 0 0 0,0 3 0 16,2 2 0-16,3 3 128 0,4 4-128 0,0 6 144 0,0 3-144 0,3 5 160 15,4 9-160-15,1 2-224 0,2 0 48 0,1 4 16 16,3 6 160-16,2 1 0 0,3-1 0 0,-1 1 0 0,1 3 240 0,2-1 16 16,2-1 16-16,0-1 0 0,2 1-272 0,0-5 0 15,3 0 0-15,0 0 0 0,0 0 0 0,1 1 0 16,2 2 0-16,1-3 0 0,0-3 144 0,-3 3 128 16,2-7 32-16,-2 0 0 15,-4-4 208-15,0-3 32 0,0 0 16 0,-5-7 0 16,-2-4-272-16,-4-4-48 0,-3-1-16 0,-4-9 0 15,0 0-1232-15,0 0-240 0,0 0-48 0</inkml:trace>
  <inkml:trace contextRef="#ctx0" brushRef="#br0" timeOffset="17715.49">16434 4707 51663 0,'25'46'4592'0,"-4"-17"-3680"16,4-1-720-16,0 0-192 0,-4-6 896 0,-3-1 128 0,0-3 48 0,0-4 0 31,0 0-1456-31,2-4-272 0,-1-5-64 0,2-5-16 16,2-7-736-16,5-5-128 0,6-5-48 0,3-5 0 15,2-6 64-15,0-4 16 0,3-5 0 0,1 1 0 16,-3 3 224-16,-1 3 32 0,0 5 16 0,0 7 0 0,-2 7 1120 0,0 5 176 0,-1 8 144 0,-1 6-16 16,2 6 448-16,-1 7 112 0,3 0 16 0,-4 5-17872 0</inkml:trace>
  <inkml:trace contextRef="#ctx0" brushRef="#br0" timeOffset="18139.8">17545 4910 38527 0,'0'0'3424'0,"0"0"-2736"0,0 0-560 0,0 0-128 0,0 0 1968 0,8 6 352 16,2-6 80-16,1-3 16 0,-1-1-1760 0,3-2-336 15,3-2-80-15,2-2-16 0,5-3 32 0,-2-1 0 16,-1-2 0-16,1 0 0 0,0-3-256 0,-1-1 0 16,-2 2 0-16,-4 2 0 0,-2 0 0 0,0 2 144 15,-8 2-144-15,0-1 192 0,-1 2-192 0,-3 1 0 0,0-1 0 0,-7-1 0 16,-3-1-176-16,-1 2-16 0,-3-2 0 0,-1 2 0 16,-4 1 64-16,-1 2 0 0,-3 1 0 0,0 3 0 15,2 4 128-15,-2 0-128 0,0 6 128 0,0 3-128 16,2 5 128-16,2 4 0 0,2 6 0 0,0 5 0 15,2-1 0-15,4 4 192 0,0 0 0 0,5 5-16 16,2-3 144-16,4 0 48 0,3 1 0 0,1-2 0 16,6 2 48-16,2 0 16 0,5 1 0 0,1-4 0 0,-3-4 80 0,2-6 32 0,0-1 0 0,1-7 0 15,-3-3-352-15,2-2-64 0,-3-4 0 0,1-5-128 32,1-7-272-32,0-4-176 0,-2-8-16 0,0-5-15136 0,0-4-3024 0</inkml:trace>
  <inkml:trace contextRef="#ctx0" brushRef="#br0" timeOffset="18606.05">18181 4698 44575 0,'0'0'1984'0,"0"0"384"0,0 0-1888 0,0 0-480 15,0 0 0-15,0 0 0 0,-16 0 1152 0,-3 4 144 16,-4-4 32-16,1 5 0 0,-6-3-1328 0,3 3 0 16,-3-1-320-16,2 1 64 15,2 2-224-15,2 2-48 0,1 2-16 0,3 1 0 16,4 1-1600-16,7 4-320 0,3 3-64 0,4 1-16 16,7 4 912-16,0 1 176 0,8-4 48 0,3 6 0 0,3-2 2784 0,4 5 560 15,0-3 112-15,3-2 32 0,1-2-160 0,-1-6-48 0,-1-3 0 0,-1-2 0 16,-1-8-1104-16,0-2-208 0,0-4-48 0,-2-2-16 15,0-8-496-15,0-2-128 0,-2-2-16 0,-3-3 0 16,-1-4 144-16,-5 2-128 0,1 1 128 0,-2 2-128 0,-4-1 128 0,-3 4 0 16,-1 0 0-1,-3 0 0-15,0-1 352 0,-3 1 160 0,-1-4 16 0,-3-1 16 16,0 0-416-16,-3 4-128 0,-1-2 0 0,0 4 0 0,1-1 0 0,2 5 0 16,1 2 0-16,7 7 0 0,0 0 0 0,0 0 0 0,0 0 144 0,0 0-144 15,0 0 0-15,-7 14 0 0,7 2 0 0,2 5 0 16,7 2 0-16,-2 2 0 0,3 3 0 0,1 4 0 31,0 0 0-31,3 4 0 0,4-1 0 0,-4 1-160 0,0-7 160 16,0 0 224-16,-2 2-48 0,1-6-16 0,2-4-416 0,-5-3-96 15,-2-7-16-15,-8-11-21488 0</inkml:trace>
  <inkml:trace contextRef="#ctx0" brushRef="#br0" timeOffset="18860.93">18176 4046 49935 0,'19'31'4432'0,"-3"3"-3536"0,2 3-720 0,1 3-176 0,-4 3 912 0,3 3 160 15,1 4 16-15,4 1 16 0,5 3-880 0,-2 3-224 16,5 3 0-16,5 0 0 0,6-1-128 0,5-2-80 31,2 0-16-31,-6-6 0 0,1-3 16 0,-5-2 0 0,-3-7 0 0,-1 0 0 31,-6-6-272-31,-1-5-48 0,-7-6-16 0,-2-2 0 16,-2-9-560-16,-6-3-112 0,-1-2-32 0,-10-6-19904 0</inkml:trace>
  <inkml:trace contextRef="#ctx0" brushRef="#br0" timeOffset="19078.5">18234 4634 30575 0,'0'-14'1344'0,"0"3"304"0,2-6-1328 0,0 2-320 0,2-2 0 0,3 2 0 0,3 1 2080 0,1 3 352 0,3 1 64 0,0 6 0 15,4 0-1216-15,0 8-240 0,3 0-48 0,4 3-16 16,0 4-816-16,3 3-160 0,4 0 0 0,-3 4 0 15,6-1-256-15,-3-2 48 16,-3-1 0-16,-1-3-12400 16,0 0-2496-16</inkml:trace>
  <inkml:trace contextRef="#ctx0" brushRef="#br0" timeOffset="19456.36">19152 4923 38239 0,'20'-3'1696'0,"-9"6"352"0,1-2-1648 0,-3 3-400 0,1 2 0 0,1-2 0 16,-2 3 1936-16,0 3 304 0,1-2 64 0,-3 3 16 15,0 2-1184-15,0 1-240 0,-2 4-64 0,1-3 0 16,-2 2-624-16,-1-2-208 0,4 6 128 0,-3-4-128 16,-1-1 0-16,1 1-272 0,3-3 48 0,-3-3 16 15,3-1-144-15,-3-6-32 0,-4-4 0 0,10 0 0 16,-3-7-320-16,0-7-64 0,1-4 0 0,-1-3-16 15,0-1 16-15,0-3 0 0,-3-3 0 0,2 3 0 0,-1 0 576 0,1 3 192 0,-2 1 0 0,0 3 0 16,2 1 0-16,-5 3 256 0,2 3-32 0,-3 11 0 16,3-10-224-16,-3 10 176 0,7-6-176 0,-7 6 160 15,11 0-160-15,-3 6 160 0,4 1-160 0,0 4 160 16,-1 2-16-16,3 5 0 16,1 0 0-16,4 6 0 15,0 5 240-15,3 3 32 0,4 1 16 0,3 5 0 0,1-2 272 0,3 3 64 16,-1 0 16-16,-5-4 0 0,-3-6-352 0,-3-4-80 15,0-4-16-15,-4-3 0 0,-6-4-336 0,-3-5-160 0,-8-9 16 0,0 0 0 32,0 0-1920-32,3-16-384 0</inkml:trace>
  <inkml:trace contextRef="#ctx0" brushRef="#br0" timeOffset="19784.28">19738 4931 39455 0,'14'21'3504'0,"4"4"-2800"0,3 3-576 0,-2 4-128 0,2 1 1472 0,3 1 272 16,1 2 48-16,-3-3 16 15,6 2-1040-15,-6 0-224 16,2-1-32-16,-3-2-16 0,-3-4-272 0,0-3-48 0,0-7-16 0,-6 0 0 16,1-4-32-16,-3-3 0 0,-10-11 0 0,0 0 0 15,0 0-128-15,0 0 192 0,0 0-192 0,0 0 192 16,2-8-192-16,-2-5 128 0,-2 0-128 0,-3-3 128 0,0 0-128 0,-3-3 0 15,3-1 0-15,0 2 0 0,-2-3 0 0,3 3 0 16,1-3 0-16,-1 3 0 0,0-3-128 0,3 3 128 16,1 0 0-16,1 0 0 0,0-2 0 0,2 2 0 15,-1 3 0-15,0 1 128 0,3 0-128 0,0 3 0 0,2 1 0 16,0 3 0-16,4 0 0 16,-2 0 0-16,0-1-128 0,3-3 128 0,1 0-336 0,-1 1 0 0,2-1 0 0,1-2 0 31,4 2-2704-16,1 3-544-15</inkml:trace>
  <inkml:trace contextRef="#ctx0" brushRef="#br0" timeOffset="20011.5">20407 4924 35583 0,'19'6'1584'0,"-6"-2"320"0,2-4-1520 0,2 0-384 0,-2 0 0 0,-1-4 0 16,0-2 928-16,-3-2 112 0,-1-5 32 0,-2 1 0 15,2-5-608-15,-3 1-112 16,0-3-32-16,-3 1 0 0,1 3-320 0,-5-2 144 16,-5 3-144-16,1 1 0 0,1 1 400 0,-4 1-16 0,-4 2-16 0,-3 2 0 15,-2 3-144-15,-4 3-32 0,-1 2 0 0,-7 6 0 16,-1 4 80-16,-6 5 16 0,-5 4 0 0,1 6 0 15,0 6-288-15,4 7 128 0,0 0-128 0,8 7 0 16,7 5 368-16,3-1-48 0,8 2 0 0,5-6 0 0,8-3 304 0,3-7 48 16,5-1 16-16,2-10 0 0,6-4 160 0,3-5 48 15,5-9 0-15,5-12 0 0,9-7-640 0,1-8-112 16,3-8-16-16,2-4-128 0,0-2 0 0,1-3-224 16,-1-6 16-16,4-3 0 15,6-1-976-15,3 1-192 0</inkml:trace>
  <inkml:trace contextRef="#ctx0" brushRef="#br0" timeOffset="47419.45">21597 5608 29487 0,'0'0'2624'0,"0"0"-2112"0,0 0-512 0,0 0 0 0,0 0 1904 0,0 0 272 15,0 0 48-15,0 0 16 0,0 0-592 0,0 0-112 16,0 0-32-16,0 0 0 0,0 0-848 0,0 0-160 15,-2 13-48-15,2-13 0 0,-7 11-448 0,7-11 0 16,-7 11 0-16,7-11 0 0,-9 7 0 0,9-7 0 0,0 0 0 0,-7 7 0 16,7-7 240-16,0 0-48 0,0 0-16 0,0 0 0 15,0 0 400-15,-9 8 64 0,9-8 32 0,0 0 0 16,0 0-16-16,0 0 0 0,0 0 0 0,0 0 0 16,0 0-288-16,0 0-64 0,0 0-16 0,0 0 0 15,0 0-32-15,-7 10-16 0,7-10 0 0,0 0 0 16,0 0-240-16,0 0 0 0,0 0 0 0,-7 11 0 15,7-11 0-15,0 0-128 0,-2 13 128 0,2-13 0 16,4 12 0-16,-4-12 0 16,5 12 0-16,-1-3 0 0,-4-9 0 0,5 11 0 15,-5-11 0-15,7 12 0 0,-7-12 0 0,4 9 0 16,-4-9 0-16,5 10 144 0,-5-10-144 0,2 11 0 16,-2-11 0-16,2 14 0 0,1-3 0 0,-3-11 0 0,-3 12 0 0,-1 1 0 0,-1 1 0 0,1 0-144 15,-3 2 144-15,0 0-208 0,0 3 208 0,0-1 0 16,0 0 0-16,-2 3 0 0,0 0-128 0,-2 1 128 15,1 2 0-15,-4-1-144 0,3 4 144 0,-4 2 0 16,1 3 0-16,0 3 128 0,-4 4-128 0,1 4-160 16,-1 3 160-16,1 4-208 0,2 0 208 0,-2 8 0 15,2 2 0-15,-3 1 0 0,1 3 0 0,2 7 0 16,4 4 0-16,-2 5 0 0,5 3 0 0,-2 4 0 16,2 1 0-16,1 5 0 0,1 0 0 0,5 6 0 15,-3 4-144-15,4 1 144 16,0 0 0-16,0 5-160 0,0-2 160 0,0 2 0 15,0 1 0-15,0 0 0 0,0 0 0 0,1 0 0 16,2 2 0-16,-2-5 0 0,0-4 0 0,1-1 0 16,1-6 0-16,-3 0 0 0,4 0 0 0,-1-5 0 15,-3-6 0-15,0-4 144 0,0-4-144 0,0-4 128 0,0-1-128 0,-3-7 0 0,-1-2 0 16,-1-6 0-16,3-7 0 0,-2-4 0 16,1-7 0-16,-1-3 0 0,-3-4 0 0,1-4 0 15,2-3 128-15,0-7-128 16,-1-1 128-16,0-1-128 0,3-3 0 0,0-4 128 15,2-9-2176-15,0 0-448 0</inkml:trace>
  <inkml:trace contextRef="#ctx0" brushRef="#br0" timeOffset="48669.47">23488 5742 40431 0,'0'0'1792'0,"0"0"368"0,0 0-1728 0,0 0-432 15,0 0 0-15,0 0 0 0,0 0 1248 0,0 0 160 0,-11 6 48 0,11-6 0 16,0 0-944-16,-14 9-192 0,14-9-48 0,-9 12 0 16,9-12-272-16,-7 12 0 15,7-12 0-15,0 0 0 0,0 0 0 0,-3 14 0 16,3-14 0-16,0 0 0 0,0 0 288 0,3 13 96 16,-3-13 32-16,0 0 0 0,0 0 304 0,0 0 64 0,0 0 16 0,0 0 0 0,7 5-368 15,-7-5-80-15,0 0-16 0,0 0 0 0,0 0-192 16,0 0-144-16,0 0 192 0,7 4-192 0,-7-4 0 0,0 0 0 15,9 3 0-15,-9-3 0 0,7 7 0 0,0 4 0 16,1-2-208-16,-1 2 80 0,0 3 128 0,0 2-160 16,3 5 160-16,-3 4-160 0,1 2 160 0,-1 4-128 15,0 1 128-15,0 1-128 16,-3 2 128-16,2 5-128 0,-5 5 128 0,2 0-128 16,-3 2 128-16,-3 2 0 0,2 2 0 0,-6 2 128 0,0 3-128 0,-3 4-160 0,1 3 160 0,-4 5-208 31,1 3 208-31,-2 4 0 0,3 3 0 0,2 0 160 0,-1 5-160 0,-1-1 0 15,2 0 0-15,-1 3-176 0,-1 4 176 0,2 0 0 16,0 3 128-16,-1 2-128 0,2-2 0 0,1 1 0 16,2-4 0-16,-4 3-128 0,-1-1 128 0,-1-3 0 0,0-3 128 0,1-3-128 15,2-4 0-15,-2 0 0 0,0 2 0 0,2-8 0 16,-3-1 0-16,1-1 0 0,2-6 0 0,-2 0-128 16,-1-5 128-16,1-2 0 0,2 0 0 0,1-1 0 15,0-3 0-15,3-3 0 0,1 0 128 0,-1-4-128 31,4-6-368-31,4 2-144 0,0 0-16 0</inkml:trace>
  <inkml:trace contextRef="#ctx0" brushRef="#br0" timeOffset="50642.45">20732 6284 31727 0,'0'0'2816'0,"0"0"-2240"0,0 0-576 0,0 0 0 16,0 0 1200-16,0 0 128 0,0 0 16 0,0 0 16 15,7 7-672-15,4 0-144 0,-1 0-32 0,5-3 0 16,-1-1 64-16,4 1 0 0,0-4 0 16,3 0 0-16,0 0-128 0,1-2-32 0,-1 0 0 0,1-1 0 15,4-1 272-15,1-1 48 16,-2-1 16-16,5 0 0 0,3 2-208 0,3-3-32 16,3 0-16-16,6 0 0 0,8-1-112 0,7-2 0 15,4 0-16-15,4 2 0 0,6 1-96 0,-3-3-16 16,2 2 0-16,12-3 0 0,11 1-256 0,3-1 0 15,4-3 0-15,-2 3 0 0,2-3 192 0,8 3-32 16,11-2 0-16,-2 5 0 0,-6 1 16 0,7 3 0 16,7-2 0-16,1 5 0 0,-8 2-176 0,2 5 0 0,8-2 0 0,-3 6-176 15,-4 1 176-15,-10 4 0 0,-4 6 0 0,0 0-128 16,-1 0 128-16,-7 4 0 16,-11-3 0-16,-8 3 0 0,-6 3-224 0,-3-3-64 15,-3-2-16-15,-10 0-21488 0</inkml:trace>
  <inkml:trace contextRef="#ctx0" brushRef="#br0" timeOffset="51335.97">20750 7408 37551 0,'25'0'1664'0,"-7"-2"336"0,6 2-1600 0,1-4-400 0,1 1 0 0,5 0 0 16,-2-1 576-16,6 0 48 0,1-1 0 0,3 0 0 15,5-4 16-15,3 0 0 0,5-1 0 0,5-2 0 16,7-1-208-16,4 2-48 0,-1-4 0 0,1 5 0 16,1-1 128-16,5 4 32 0,4-3 0 0,11 6 0 0,13 0-176 15,-1 1-48-15,0-1 0 0,5 4 0 0,8 1-320 16,0 2-208-16,3 0 16 0,2 1 16 0,-2-1 176 0,0 2 0 0,6 1 0 0,-10 1 0 15,-10 1 0-15,0 2 0 0,2-2 0 0,-6 2 0 16,-10-3 0-16,-10 3 0 0,-9 1 0 0,-12-3 128 16,-5 2-416-16,-11 0-80 0,-1-2-16 0,-12 1-19728 15</inkml:trace>
  <inkml:trace contextRef="#ctx0" brushRef="#br0" timeOffset="51957.45">20477 8963 34207 0,'0'0'3040'0,"12"4"-2432"0,-1 0-480 0,3-1-128 15,-3 0 1536-15,3 1 304 0,-3 0 48 0,3-4 16 16,0 0-560-16,2 0-96 0,0 0-32 0,3 0 0 15,1-2-384-15,6 0-96 0,3-3-16 0,6-2 0 16,4-2-160-16,1-1-48 0,6-1 0 0,0-3 0 16,2-1-96-16,7-2-32 0,4-1 0 0,8-3 0 15,8-1-384-15,10-2 0 0,4 2 0 0,3 1 0 16,-1 2 0-16,11 2 0 0,12 0 0 0,3 5 0 0,6 0 0 16,4 5 0-16,5 1 0 0,3 3 0 0,0-1 0 0,-2 4-176 0,-2 4 176 0,-3-1-128 15,-2-3 128-15,-9 4 0 0,-3 3 128 0,-4 0-128 16,2 0 0-16,-9 1 0 0,-11 2 0 0,-13-2-128 31,-8 5 128-31,-4-2-192 0,-8 3 192 0,-6 0-192 16,-4 4-1552-16,-10-3-320 0,-7 2-64 15</inkml:trace>
  <inkml:trace contextRef="#ctx0" brushRef="#br0" timeOffset="52833.45">22508 4453 30575 0,'0'0'2720'0,"-9"-7"-2176"0,-3-1-544 0,1 2 0 0,-1 2 576 0,1 0 0 0,2-2 0 0,9 6 0 15,-12-4-576-15,12 4 0 0,-11 0 0 0,11 0-192 16,0 0 192-16,0 0 0 15,0 0 192-15,0 0-192 16,0 0 448-16,0 0 0 0,4 11-16 0,3 2 0 16,5-1 400-16,0 1 64 0,3-2 32 0,1 1 0 15,0 1-144-15,-2-2-16 0,0-1-16 0,-2 1 0 16,1 0-272-16,-1-4-48 0,-3 1-16 0,3 1 0 16,-5-1-48-16,-3 1-16 0,-4-9 0 0,7 9 0 0,-7-9 32 15,2 11 0-15,3 1 0 0,-1 0 0 16,-4-1-384-16,3 0 144 0,-2 3-144 0,2 3 0 0,0-2 144 0,1 2-144 15,0 1 0-15,2 2 144 0,2 3-320 0,-1 3-64 0,3 1-16 0,1 3 0 32,3-1-1008-32,1 2-208 0,3 1-32 0</inkml:trace>
  <inkml:trace contextRef="#ctx0" brushRef="#br0" timeOffset="53405.18">23364 4084 32943 0,'0'0'2928'0,"-13"-5"-2352"16,-1 3-448-16,0 0-128 0,14 2 912 0,-11 4 176 16,1 2 16-16,2 2 16 0,8-8-608 0,-7 14-128 15,1 0-32-15,2 2 0 0,0 0-160 0,1 2-48 16,2 0 0-16,-2 1 0 0,-1-3 32 0,-3-3 0 0,1 1 0 0,-1-2 0 16,7-12-32-16,-11 9 0 0,0-2 0 0,0-2 0 15,-3-1-144-15,3-2 192 0,-3 1-192 0,0-1 192 16,0 3 256-16,0-4 48 0,1 5 16 0,1 1 0 15,-2-1-352-15,1 6-160 0,1 2 160 0,-1 4-160 0,1 3 0 16,1 8 0-16,2 6-128 0,2 8 128 0,0 4-192 0,-2 9 192 16,4 5-192-16,-6 8 192 0,1 7 0 0,-6 7 0 15,-4 2 160-15,-3 4-32 0,-3 0-128 0,-7-3-160 16,-6 2 160-16,-10-4-208 0,-9-3 208 16,-13 1 0-16,-17-3 0 0,-2-2 0 15,4-7 0-15,-6-1 128 0,-4-5 0 0,-10 1-12544 0,-3-1-2512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08-24T23:08:52.56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5484 1021 0,'0'-16'15,"-11"5"-15,-10-10 16,-75 21-16,96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0T19:05:50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19170 1037 20959 0,'0'0'1856'0,"0"0"-1472"0,0 0-384 0,0 0 0 0,0 0 992 0,0 0 128 15,0 0 32-15,0 0 0 0,0 17 272 0,0-3 64 16,0 1 16-16,2 2 0 0,3 1 512 0,-5-3 96 0,2 2 32 16,-2 1 0-16,0-1-880 0,3 5-176 0,-3 0-48 0,0 3 0 15,0 2-256-15,0 3-48 0,1 4-16 0,0 3 0 16,1 5-64-16,0 4-16 15,-2 2 0-15,0 3 0 0,0 4 64 0,-4 2 0 16,3 3 0-16,0-2 0 0,-4-1-288 0,3-1-48 16,2-3-16-16,-3-3 0 0,3 0-16 0,3-4 0 15,-1 2 0-15,0-2 0 0,1 0-80 0,-1-6 0 0,2-1-16 16,1-4 0-16,-1-3 64 0,1-4 16 16,7-3 0-16,-5-4 0 0,1-6-64 0,2-1 0 0,-1-5 0 15,3-4 0-15,2-3 0 0,4-4-16 0,7-2 0 16,0-4 0-16,3-5-240 0,4-4 0 0,5-2 128 0,5-2-128 0,0 0 144 0,8 3-16 15,2 0 0-15,4 4 0 0,1 3-128 0,-7 5 0 0,0 5 0 0,-7 2 0 32,-4 3 0-32,-4 6 0 0,-3 4 0 0,-4 1 0 15,-6 5-368-15,-1 2-96 0,-5-1-32 0,-4 0 0 32,-3 1-864-32,-4-1-176 0,-1-5-48 0,-6 0-13600 0,-1-2-2736 0</inkml:trace>
  <inkml:trace contextRef="#ctx0" brushRef="#br0" timeOffset="488.02">19170 1877 43647 0,'5'13'1936'0,"-5"-13"400"0,0 0-1872 0,2 12-464 0,0 0 0 0,2-3 0 0,1 1 432 0,2-2-16 16,2-1 0-16,2 0 0 0,3-4 160 0,3-2 16 15,1 2 16-15,3-3 0 0,4-3 128 0,3 2 32 16,1-4 0-16,3 0 0 15,0 1-256-15,4-3-64 0,3 0 0 0,7-3 0 16,5-1-128-16,6-4-48 0,4 1 0 0,-1-3 0 16,-4-2-272-16,-5-2 160 0,-2 0-160 0,-3-1 128 15,-10 1-304-15,-4 0-64 0,-9 4-16 0,-2 2 0 16,-3 4-1248-16,-4-2-256 16,-5 1-48-16</inkml:trace>
  <inkml:trace contextRef="#ctx0" brushRef="#br0" timeOffset="867.95">19421 939 22463 0,'0'0'1984'0,"0"0"-1584"0,0 0-400 0,0 0 0 0,0 0 3936 16,0 0 704-16,0 0 144 0,0 0 16 15,0 0-2736-15,0 0-544 0,0 0-112 0,10 3-32 0,1 5 304 16,3-1 64-16,0 3 16 0,1 3 0 15,2 1-784-15,1 0-144 0,3 0-48 0,-1-1 0 0,6 1-448 0,3-1-80 16,4-1-32-16,1 0 0 0,3-3-224 0,-4 0 144 16,2-2-144-16,-3 0 128 0,-3-5-128 0,-1 0 0 15,0-4-192-15,-6 0 192 16,-1-3-1360 0,-7-4-160-16,0-2-16 0</inkml:trace>
  <inkml:trace contextRef="#ctx0" brushRef="#br0" timeOffset="1823.59">20796 998 30575 0,'0'0'2720'0,"-3"12"-2176"16,3 0-544-16,0 4 0 0,0 4 2880 0,0 5 448 0,0 5 112 0,3 7 16 0,-2 5-1984 0,2 8-384 16,4 7-64-16,-3 4-32 15,3-1-336-15,3 6-64 0,1 3-16 0,0 1 0 16,-1 2-64-16,1 1-32 0,-1-2 0 0,1-3 0 0,0 1-48 0,-2 0-16 15,0 0 0-15,-2-3 0 0,0-4-128 16,0-6-32-16,0-8 0 16,0-3 0-16,-3-9-48 0,-1-8-16 0,-2-7 0 0,2-8 0 0,-3-13-192 15,0 0 144-15,-7-9-144 0,0-15 128 0,0-8-128 16,0-11-256-16,0-10 64 0,-1-4 16 16,-2-4 176-16,-1-3 0 0,0-7 0 0,0 2-128 0,-2-2 128 15,2 3 0-15,1 1 0 0,2 0-128 16,-3 2 128-16,1-4 0 0,2 4 0 0,-2 1 0 0,-1 0 0 0,4 1 0 15,-3 0 0-15,2 2 0 0,1 1 0 16,0 6 0-16,0 3 0 0,3 5-128 0,1 5 128 16,-1 7 0-16,4 6 0 0,1 10 0 15,2 4 0-15,-3 14 0 0,10-4 0 0,2 8 128 0,5 7 0 0,1 10 16 0,4 6 0 0,5 10 0 16,-1 9-144-16,2 7 0 16,1 9 144-16,2 6-144 0,5 10 0 0,-4 4 0 15,0 7-160-15,1 5 160 0,3 2 0 0,-1-1 0 16,1-2 0-16,3 0 0 0,0-1 144 15,3-2 48-15,1 2 0 0,0-10 0 0,0-3-192 16,-1-5 0-16,1-7 0 0,-8-8 0 0,-1-9 0 0,-6-8 0 0,-6-8 0 0,-1-7 0 16,0-9 160-16,-6-10-160 15,-2-8 192-15,-2-9-192 0,-7-9 0 0,0-10 0 16,-1-7-192-16,-3-11 48 0,-7-9 16 0,0-4 0 0,-4-7 0 0,-3-5 0 16,0-11 128-16,-1-3 0 15,-6-4 0-15,-2 3-128 0,-4 1 128 0,1-1 0 0,-1-3-144 0,1 0 144 0,1 2 0 16,2 6 0-16,3 6 0 0,2 1 0 15,6 3 0-15,3 6 0 0,6 1-176 0,6 8 176 32,6 6-880-32,7 6-80 0,9 5-32 0</inkml:trace>
  <inkml:trace contextRef="#ctx0" brushRef="#br0" timeOffset="2564.87">22254 897 26655 0,'0'0'1184'0,"0"0"240"0,0 0-1136 0,0 0-288 0,4 12 0 0,3 4 0 16,3 0 3056-16,-3 9 544 0,1 8 112 0,2 10 32 15,-3 8-2352-15,0 7-480 0,0 8-80 0,0 10-32 16,1 9-256-16,-1 7-48 0,0 4-16 0,0 1 0 15,-4-4-80-15,1 0-16 0,0-2 0 0,-1-9 0 0,-2-4 416 16,2-8 80-16,-3-6 16 0,0-8 0 0,-4-9-192 16,4-5-48-16,0-7 0 0,0-9 0 0,-3-5-208 15,3-7-64-15,0-3 0 0,0-11 0 16,0 0-80-16,3 10-32 0,-3-10 0 0,0 0 0 16,7 7-80-16,4-1 0 0,3 1-16 0,0-2 0 0,6-1-176 0,5-1 0 15,5 1 0-15,4-1 128 0,5 1-128 16,3-4 128-16,1-4-128 0,-4-3 128 15,3-11-128-15,2-13 0 0,9-12 0 0,14-18 0 0,8-20 0 0,4-1 0 16,-1 1-160-16,-14 4 160 0,-10 6-160 0,-12 7 160 16,-13 7-160-16,-4 5 160 0,-7 5 0 0,-6 4 0 0,-7 4 0 0,-8 0 0 15,-5 2 0-15,-9 1 0 0,-4 4-144 0,-15 4 144 0,-13-1 0 16,-12 8-160 0,-11 4 160-16,-2 8 0 0,-4 3 0 0,-2 6 0 0,-2 1 0 0,-10 2 0 15,-4-3-128-15,1-4 128 0,7-3 0 0,0-5 0 16,2-8 0-16,-3-12 0 15,-8-13 0-15,12-9 0 0,7-11-496 0,4-9-192 0,9-13-32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https://www.popsci.com/sites/popsci.com/files/styles/1000_1x_/public/import/2013/images/2013/01/redditpage.png?itok=QYzbZlH7</a:t>
            </a:r>
          </a:p>
          <a:p>
            <a:r>
              <a:rPr lang="en-US" dirty="0"/>
              <a:t>https://c.o0bg.com/rf/image_960w/Boston/2011-2020/2015/06/02/BostonGlobe.com/Magazine/Images/shutterstock_15484942-1837.jpg</a:t>
            </a:r>
          </a:p>
          <a:p>
            <a:r>
              <a:rPr lang="en-US" dirty="0"/>
              <a:t>http://gimmeinfo.com/wp-content/uploads/2016/02/pets-cat-dog-2-1100x866.jpg</a:t>
            </a:r>
          </a:p>
          <a:p>
            <a:r>
              <a:rPr lang="en-US" dirty="0"/>
              <a:t>https://upload.wikimedia.org/wikipedia/commons/thumb/d/d2/Border_collie_weave_poles.jpg/220px-Border_collie_weave_poles.jpg</a:t>
            </a:r>
          </a:p>
          <a:p>
            <a:r>
              <a:rPr lang="en-US" dirty="0"/>
              <a:t>https://d38kx05og7618t.cloudfront.net/uploads/sites/4/2016/01/iStock_000024526236_Medium.jpg</a:t>
            </a:r>
          </a:p>
        </p:txBody>
      </p:sp>
    </p:spTree>
    <p:extLst>
      <p:ext uri="{BB962C8B-B14F-4D97-AF65-F5344CB8AC3E}">
        <p14:creationId xmlns:p14="http://schemas.microsoft.com/office/powerpoint/2010/main" val="2427600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https://www.cs.ubbcluj.ro/~gabis/ml/ml-books/McGrawHill%20-%20Machine%20Learning%20-Tom%20Mitchell.pdf</a:t>
            </a:r>
          </a:p>
        </p:txBody>
      </p:sp>
    </p:spTree>
    <p:extLst>
      <p:ext uri="{BB962C8B-B14F-4D97-AF65-F5344CB8AC3E}">
        <p14:creationId xmlns:p14="http://schemas.microsoft.com/office/powerpoint/2010/main" val="326656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n-US" b="0" dirty="0">
                <a:effectLst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http://rejoiner.com/resources/wp-content/uploads/2016/06/reco-based-purchase.png</a:t>
            </a:r>
            <a:endParaRPr lang="en-US" b="0" dirty="0">
              <a:effectLst/>
            </a:endParaRP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https://imagescdn.tweaktown.com/news/3/7/37841_6_netflix_eyes_new_navigation_scheme_for_the_future.jpg</a:t>
            </a:r>
            <a:endParaRPr lang="en-US" b="0" dirty="0">
              <a:effectLst/>
            </a:endParaRPr>
          </a:p>
          <a:p>
            <a:br>
              <a:rPr lang="en-US" dirty="0"/>
            </a:br>
            <a:r>
              <a:rPr lang="en-US" dirty="0"/>
              <a:t>http://www.sciepub.com/images/22.png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82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https://storage.googleapis.com/support-kms-prod/SNP_2754043_en_v0</a:t>
            </a:r>
          </a:p>
        </p:txBody>
      </p:sp>
    </p:spTree>
    <p:extLst>
      <p:ext uri="{BB962C8B-B14F-4D97-AF65-F5344CB8AC3E}">
        <p14:creationId xmlns:p14="http://schemas.microsoft.com/office/powerpoint/2010/main" val="2227187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n-US" b="0" dirty="0">
                <a:effectLst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http://rejoiner.com/resources/wp-content/uploads/2016/06/reco-based-purchase.png</a:t>
            </a:r>
            <a:endParaRPr lang="en-US" b="0" dirty="0">
              <a:effectLst/>
            </a:endParaRP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https://imagescdn.tweaktown.com/news/3/7/37841_6_netflix_eyes_new_navigation_scheme_for_the_future.jpg</a:t>
            </a:r>
            <a:endParaRPr lang="en-US" b="0" dirty="0">
              <a:effectLst/>
            </a:endParaRPr>
          </a:p>
          <a:p>
            <a:r>
              <a:rPr lang="en-US" dirty="0"/>
              <a:t>https://storage.googleapis.com/support-kms-prod/SNP_2754043_en_v0</a:t>
            </a:r>
            <a:br>
              <a:rPr lang="en-US" dirty="0"/>
            </a:br>
            <a:r>
              <a:rPr lang="en-US" dirty="0"/>
              <a:t>http://www.sciepub.com/images/22.png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68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n-US" b="0" dirty="0">
                <a:effectLst/>
              </a:rPr>
            </a:b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http://rejoiner.com/resources/wp-content/uploads/2016/06/reco-based-purchase.png</a:t>
            </a:r>
            <a:endParaRPr lang="en-US" b="0" dirty="0">
              <a:effectLst/>
            </a:endParaRP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https://imagescdn.tweaktown.com/news/3/7/37841_6_netflix_eyes_new_navigation_scheme_for_the_future.jpg</a:t>
            </a:r>
            <a:endParaRPr lang="en-US" b="0" dirty="0">
              <a:effectLst/>
            </a:endParaRPr>
          </a:p>
          <a:p>
            <a:r>
              <a:rPr lang="en-US" dirty="0"/>
              <a:t>https://storage.googleapis.com/support-kms-prod/SNP_2754043_en_v0</a:t>
            </a:r>
            <a:br>
              <a:rPr lang="en-US" dirty="0"/>
            </a:br>
            <a:r>
              <a:rPr lang="en-US" dirty="0"/>
              <a:t>http://www.sciepub.com/images/22.png</a:t>
            </a:r>
          </a:p>
          <a:p>
            <a:r>
              <a:rPr lang="en-US" dirty="0"/>
              <a:t>https://www.broadinstitute.org/files/news/stories/full/IGV.jpg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219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https://www.cs.ubbcluj.ro/~gabis/ml/ml-books/McGrawHill%20-%20Machine%20Learning%20-Tom%20Mitchell.pdf</a:t>
            </a:r>
          </a:p>
        </p:txBody>
      </p:sp>
    </p:spTree>
    <p:extLst>
      <p:ext uri="{BB962C8B-B14F-4D97-AF65-F5344CB8AC3E}">
        <p14:creationId xmlns:p14="http://schemas.microsoft.com/office/powerpoint/2010/main" val="3295095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https://mk0ehealthelets5xdjo.kinstacdn.com/wp-content/uploads/2017/12/MRI-scan-brain-tumour-300x249.jpg</a:t>
            </a:r>
          </a:p>
        </p:txBody>
      </p:sp>
    </p:spTree>
    <p:extLst>
      <p:ext uri="{BB962C8B-B14F-4D97-AF65-F5344CB8AC3E}">
        <p14:creationId xmlns:p14="http://schemas.microsoft.com/office/powerpoint/2010/main" val="1043226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https://www.reddit.com/r/datascience/comments/ael5rz/dont_be_this_guy_xpost_from_rprogrammerhumor/</a:t>
            </a:r>
          </a:p>
        </p:txBody>
      </p:sp>
    </p:spTree>
    <p:extLst>
      <p:ext uri="{BB962C8B-B14F-4D97-AF65-F5344CB8AC3E}">
        <p14:creationId xmlns:p14="http://schemas.microsoft.com/office/powerpoint/2010/main" val="998572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https://www.copyrightuser.org/wp-content/uploads/2017/05/text_data_mining.jpg</a:t>
            </a:r>
          </a:p>
        </p:txBody>
      </p:sp>
    </p:spTree>
    <p:extLst>
      <p:ext uri="{BB962C8B-B14F-4D97-AF65-F5344CB8AC3E}">
        <p14:creationId xmlns:p14="http://schemas.microsoft.com/office/powerpoint/2010/main" val="231122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d6eb089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d6eb089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https://www.copyrightuser.org/wp-content/uploads/2017/05/text_data_mining.jpg</a:t>
            </a:r>
          </a:p>
        </p:txBody>
      </p:sp>
    </p:spTree>
    <p:extLst>
      <p:ext uri="{BB962C8B-B14F-4D97-AF65-F5344CB8AC3E}">
        <p14:creationId xmlns:p14="http://schemas.microsoft.com/office/powerpoint/2010/main" val="1493826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https://visme.co/blog/wp-content/uploads/2019/09/information-visualization-Sankey-Diagram.gif</a:t>
            </a:r>
          </a:p>
        </p:txBody>
      </p:sp>
    </p:spTree>
    <p:extLst>
      <p:ext uri="{BB962C8B-B14F-4D97-AF65-F5344CB8AC3E}">
        <p14:creationId xmlns:p14="http://schemas.microsoft.com/office/powerpoint/2010/main" val="1273978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https://cdn.houseplans.com/product/q5qkhirat4bcjrr4rpg9fk3q94/w800x533.jpg?v=8</a:t>
            </a:r>
          </a:p>
          <a:p>
            <a:r>
              <a:rPr lang="en-US" dirty="0"/>
              <a:t>https://images.dwell.com/photos/6328431439726800896/6445880622670512128/large.jpg</a:t>
            </a:r>
          </a:p>
        </p:txBody>
      </p:sp>
    </p:spTree>
    <p:extLst>
      <p:ext uri="{BB962C8B-B14F-4D97-AF65-F5344CB8AC3E}">
        <p14:creationId xmlns:p14="http://schemas.microsoft.com/office/powerpoint/2010/main" val="187455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https://en.wikipedia.org/wiki/Arthur_Samuel</a:t>
            </a:r>
          </a:p>
          <a:p>
            <a:r>
              <a:rPr lang="en-US" dirty="0"/>
              <a:t>https://www.ibm.com/developerworks/community/blogs/jfp/entry/What_Is_Machine_Learning?lang=en</a:t>
            </a:r>
          </a:p>
        </p:txBody>
      </p:sp>
    </p:spTree>
    <p:extLst>
      <p:ext uri="{BB962C8B-B14F-4D97-AF65-F5344CB8AC3E}">
        <p14:creationId xmlns:p14="http://schemas.microsoft.com/office/powerpoint/2010/main" val="185496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https://www.coolmathgames.com/sites/cmatgame/files/checkers.jpg</a:t>
            </a:r>
          </a:p>
        </p:txBody>
      </p:sp>
    </p:spTree>
    <p:extLst>
      <p:ext uri="{BB962C8B-B14F-4D97-AF65-F5344CB8AC3E}">
        <p14:creationId xmlns:p14="http://schemas.microsoft.com/office/powerpoint/2010/main" val="2898602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https://www.cs.ubbcluj.ro/~gabis/ml/ml-books/McGrawHill%20-%20Machine%20Learning%20-Tom%20Mitchell.pdf</a:t>
            </a:r>
          </a:p>
        </p:txBody>
      </p:sp>
    </p:spTree>
    <p:extLst>
      <p:ext uri="{BB962C8B-B14F-4D97-AF65-F5344CB8AC3E}">
        <p14:creationId xmlns:p14="http://schemas.microsoft.com/office/powerpoint/2010/main" val="3698924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https://www.popsci.com/sites/popsci.com/files/styles/1000_1x_/public/import/2013/images/2013/01/redditpage.png?itok=QYzbZlH7</a:t>
            </a:r>
          </a:p>
        </p:txBody>
      </p:sp>
    </p:spTree>
    <p:extLst>
      <p:ext uri="{BB962C8B-B14F-4D97-AF65-F5344CB8AC3E}">
        <p14:creationId xmlns:p14="http://schemas.microsoft.com/office/powerpoint/2010/main" val="1990105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https://www.popsci.com/sites/popsci.com/files/styles/1000_1x_/public/import/2013/images/2013/01/redditpage.png?itok=QYzbZlH7</a:t>
            </a:r>
          </a:p>
          <a:p>
            <a:r>
              <a:rPr lang="en-US" dirty="0"/>
              <a:t>https://c.o0bg.com/rf/image_960w/Boston/2011-2020/2015/06/02/BostonGlobe.com/Magazine/Images/shutterstock_15484942-1837.jpg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66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https://www.popsci.com/sites/popsci.com/files/styles/1000_1x_/public/import/2013/images/2013/01/redditpage.png?itok=QYzbZlH7</a:t>
            </a:r>
          </a:p>
          <a:p>
            <a:r>
              <a:rPr lang="en-US" dirty="0"/>
              <a:t>https://c.o0bg.com/rf/image_960w/Boston/2011-2020/2015/06/02/BostonGlobe.com/Magazine/Images/shutterstock_15484942-1837.jpg</a:t>
            </a:r>
          </a:p>
          <a:p>
            <a:r>
              <a:rPr lang="en-US" dirty="0"/>
              <a:t>http://gimmeinfo.com/wp-content/uploads/2016/02/pets-cat-dog-2-1100x866.jpg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37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https://www.popsci.com/sites/popsci.com/files/styles/1000_1x_/public/import/2013/images/2013/01/redditpage.png?itok=QYzbZlH7</a:t>
            </a:r>
          </a:p>
          <a:p>
            <a:r>
              <a:rPr lang="en-US" dirty="0"/>
              <a:t>https://c.o0bg.com/rf/image_960w/Boston/2011-2020/2015/06/02/BostonGlobe.com/Magazine/Images/shutterstock_15484942-1837.jpg</a:t>
            </a:r>
          </a:p>
          <a:p>
            <a:r>
              <a:rPr lang="en-US" dirty="0"/>
              <a:t>http://gimmeinfo.com/wp-content/uploads/2016/02/pets-cat-dog-2-1100x866.jpg</a:t>
            </a:r>
          </a:p>
          <a:p>
            <a:r>
              <a:rPr lang="en-US" dirty="0"/>
              <a:t>https://upload.wikimedia.org/wikipedia/commons/thumb/d/d2/Border_collie_weave_poles.jpg/220px-Border_collie_weave_poles.jpg</a:t>
            </a:r>
          </a:p>
        </p:txBody>
      </p:sp>
    </p:spTree>
    <p:extLst>
      <p:ext uri="{BB962C8B-B14F-4D97-AF65-F5344CB8AC3E}">
        <p14:creationId xmlns:p14="http://schemas.microsoft.com/office/powerpoint/2010/main" val="302833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/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4622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 Spring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322601-5942-343C-BC1E-E86A675B6CD9}"/>
                  </a:ext>
                </a:extLst>
              </p14:cNvPr>
              <p14:cNvContentPartPr/>
              <p14:nvPr/>
            </p14:nvContentPartPr>
            <p14:xfrm>
              <a:off x="6570720" y="777240"/>
              <a:ext cx="1535040" cy="990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322601-5942-343C-BC1E-E86A675B6C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1360" y="767880"/>
                <a:ext cx="1553760" cy="100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2840-C4DD-4EC4-AE52-472C3D8A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FE6FC-4905-4C2D-BBE8-5708CB767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may occasionally have to adjust class for everyone’s safety.</a:t>
            </a:r>
          </a:p>
          <a:p>
            <a:pPr lvl="1"/>
            <a:r>
              <a:rPr lang="en-US" dirty="0"/>
              <a:t>Try to set up your notifications to see Canvas and / or Piazza notifications.</a:t>
            </a:r>
          </a:p>
        </p:txBody>
      </p:sp>
      <p:pic>
        <p:nvPicPr>
          <p:cNvPr id="7" name="Picture 6" descr="A picture containing person, eating, indoor, child&#10;&#10;Description automatically generated">
            <a:extLst>
              <a:ext uri="{FF2B5EF4-FFF2-40B4-BE49-F238E27FC236}">
                <a16:creationId xmlns:a16="http://schemas.microsoft.com/office/drawing/2014/main" id="{5A442B12-BA57-5B8D-157A-16B369DCB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13" y="2984602"/>
            <a:ext cx="1619174" cy="2158898"/>
          </a:xfrm>
          <a:prstGeom prst="rect">
            <a:avLst/>
          </a:prstGeom>
        </p:spPr>
      </p:pic>
      <p:pic>
        <p:nvPicPr>
          <p:cNvPr id="10" name="Picture 9" descr="A picture containing text, outdoor, mammal&#10;&#10;Description automatically generated">
            <a:extLst>
              <a:ext uri="{FF2B5EF4-FFF2-40B4-BE49-F238E27FC236}">
                <a16:creationId xmlns:a16="http://schemas.microsoft.com/office/drawing/2014/main" id="{26F46346-4985-F5B4-29F7-DA0FF90BD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0" y="2983230"/>
            <a:ext cx="2880360" cy="2160270"/>
          </a:xfrm>
          <a:prstGeom prst="rect">
            <a:avLst/>
          </a:prstGeom>
        </p:spPr>
      </p:pic>
      <p:pic>
        <p:nvPicPr>
          <p:cNvPr id="12" name="Picture 11" descr="A child playing a piano&#10;&#10;Description automatically generated with medium confidence">
            <a:extLst>
              <a:ext uri="{FF2B5EF4-FFF2-40B4-BE49-F238E27FC236}">
                <a16:creationId xmlns:a16="http://schemas.microsoft.com/office/drawing/2014/main" id="{58A24D1D-49B3-0D1C-1898-9425E6B7C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84" y="2983230"/>
            <a:ext cx="1620203" cy="2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12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Weekly Activity – Piazza Introduction</a:t>
            </a:r>
          </a:p>
          <a:p>
            <a:pPr lvl="1"/>
            <a:r>
              <a:rPr lang="en-US" dirty="0"/>
              <a:t>Due Monday, January 23 @ 11:25 PM (i.e. before class)</a:t>
            </a:r>
          </a:p>
          <a:p>
            <a:r>
              <a:rPr lang="en-US" dirty="0"/>
              <a:t>Problem Set 1 – releases Next Week!</a:t>
            </a:r>
          </a:p>
          <a:p>
            <a:pPr lvl="1"/>
            <a:r>
              <a:rPr lang="en-US" dirty="0"/>
              <a:t>Due Monday, February 6 @ 11:59 PM (i.e. as late as possible)</a:t>
            </a:r>
          </a:p>
          <a:p>
            <a:r>
              <a:rPr lang="en-US" dirty="0"/>
              <a:t>Orienting yourself to the syllabus, calendar, weekly modules, etc.</a:t>
            </a:r>
          </a:p>
          <a:p>
            <a:pPr lvl="1"/>
            <a:r>
              <a:rPr lang="en-US" dirty="0"/>
              <a:t>Maybe you’ve started doing course readings? That’d be great!</a:t>
            </a:r>
          </a:p>
          <a:p>
            <a:pPr lvl="2"/>
            <a:r>
              <a:rPr lang="en-US" dirty="0"/>
              <a:t>Don’t get </a:t>
            </a:r>
            <a:r>
              <a:rPr lang="en-US" i="1" dirty="0"/>
              <a:t>too</a:t>
            </a:r>
            <a:r>
              <a:rPr lang="en-US" dirty="0"/>
              <a:t> far ahead on course readings - you’ll get yourself lost!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D45D11-F5FE-D985-21DE-4B406AD23F2D}"/>
                  </a:ext>
                </a:extLst>
              </p14:cNvPr>
              <p14:cNvContentPartPr/>
              <p14:nvPr/>
            </p14:nvContentPartPr>
            <p14:xfrm>
              <a:off x="1654920" y="1270800"/>
              <a:ext cx="2855520" cy="80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D45D11-F5FE-D985-21DE-4B406AD23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5560" y="1261440"/>
                <a:ext cx="2874240" cy="82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957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A2CFC-0A6C-4D3E-872F-9EE9CF4E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Course (see syllabus)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1B3E-20C2-42C4-8702-3DE11C1AC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Explain a problem from an ML perspective</a:t>
            </a:r>
          </a:p>
          <a:p>
            <a:pPr fontAlgn="base"/>
            <a:r>
              <a:rPr lang="en-US" dirty="0"/>
              <a:t>Select which ML techniques and approaches are best suited to your problem</a:t>
            </a:r>
          </a:p>
          <a:p>
            <a:pPr fontAlgn="base"/>
            <a:r>
              <a:rPr lang="en-US" dirty="0"/>
              <a:t>Prepare your data to implement the chosen approach</a:t>
            </a:r>
          </a:p>
          <a:p>
            <a:pPr fontAlgn="base"/>
            <a:r>
              <a:rPr lang="en-US" dirty="0"/>
              <a:t>Apply your ML approach to generate a solution</a:t>
            </a:r>
          </a:p>
          <a:p>
            <a:pPr fontAlgn="base"/>
            <a:r>
              <a:rPr lang="en-US" dirty="0"/>
              <a:t>Evaluate the results of your solution and share them with others</a:t>
            </a:r>
          </a:p>
          <a:p>
            <a:pPr fontAlgn="base"/>
            <a:r>
              <a:rPr lang="en-US" dirty="0"/>
              <a:t>Implement common solutions in Python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1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Machine Learning (ML)?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86BD83-8499-2034-4781-AC62CA52FF0A}"/>
                  </a:ext>
                </a:extLst>
              </p14:cNvPr>
              <p14:cNvContentPartPr/>
              <p14:nvPr/>
            </p14:nvContentPartPr>
            <p14:xfrm>
              <a:off x="275400" y="1056600"/>
              <a:ext cx="7927560" cy="280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86BD83-8499-2034-4781-AC62CA52FF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040" y="1047240"/>
                <a:ext cx="7946280" cy="282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EED0-17E8-494E-AAA0-46246D69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ML? Through History…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B2D71-7FA3-42DC-A992-42E60827B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Arthur Samuel (1959) - Machine Learning: Field of study that gives computers the ability to learn without being explicitly programmed.</a:t>
            </a:r>
          </a:p>
        </p:txBody>
      </p:sp>
    </p:spTree>
    <p:extLst>
      <p:ext uri="{BB962C8B-B14F-4D97-AF65-F5344CB8AC3E}">
        <p14:creationId xmlns:p14="http://schemas.microsoft.com/office/powerpoint/2010/main" val="463606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heckers">
            <a:extLst>
              <a:ext uri="{FF2B5EF4-FFF2-40B4-BE49-F238E27FC236}">
                <a16:creationId xmlns:a16="http://schemas.microsoft.com/office/drawing/2014/main" id="{710CB71B-ADB2-4FB1-BBAF-2EEA3E52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904875"/>
            <a:ext cx="571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983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6AF5-96F0-4809-A403-C11DA897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ML? Through History…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94A76-6340-4CE8-BF66-2FFD8AEC2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Well-Posed Learning Problem (Tom Mitchell, 1998) - A computer program is said to learn from experience E with respect to some class of tasks T and performance measure P, if its performance at tasks in T, as measured by P, improves with experience E.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1A16CD-851F-7751-F585-BB109FE8A35E}"/>
                  </a:ext>
                </a:extLst>
              </p14:cNvPr>
              <p14:cNvContentPartPr/>
              <p14:nvPr/>
            </p14:nvContentPartPr>
            <p14:xfrm>
              <a:off x="1546200" y="2209680"/>
              <a:ext cx="4860720" cy="348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1A16CD-851F-7751-F585-BB109FE8A3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6840" y="2200320"/>
                <a:ext cx="4879440" cy="3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578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30C-D081-4B5F-ADBF-3801EB88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“Task”?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E0C6C-3635-45C8-A6C4-31AA80813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2" name="Picture 4" descr="Image result for reddit front page">
            <a:extLst>
              <a:ext uri="{FF2B5EF4-FFF2-40B4-BE49-F238E27FC236}">
                <a16:creationId xmlns:a16="http://schemas.microsoft.com/office/drawing/2014/main" id="{1675F030-535D-4607-99F3-68D98C5E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" y="1152475"/>
            <a:ext cx="4506163" cy="209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173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30C-D081-4B5F-ADBF-3801EB88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“Task”?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E0C6C-3635-45C8-A6C4-31AA80813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2" name="Picture 4" descr="Image result for reddit front page">
            <a:extLst>
              <a:ext uri="{FF2B5EF4-FFF2-40B4-BE49-F238E27FC236}">
                <a16:creationId xmlns:a16="http://schemas.microsoft.com/office/drawing/2014/main" id="{1675F030-535D-4607-99F3-68D98C5E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" y="1152475"/>
            <a:ext cx="4506163" cy="209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Cat &amp; Dog">
            <a:extLst>
              <a:ext uri="{FF2B5EF4-FFF2-40B4-BE49-F238E27FC236}">
                <a16:creationId xmlns:a16="http://schemas.microsoft.com/office/drawing/2014/main" id="{3D22BBB5-FA41-4ED8-96F6-058CCB83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0" y="2571750"/>
            <a:ext cx="3662096" cy="202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20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30C-D081-4B5F-ADBF-3801EB88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“Task”?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E0C6C-3635-45C8-A6C4-31AA80813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2" name="Picture 4" descr="Image result for reddit front page">
            <a:extLst>
              <a:ext uri="{FF2B5EF4-FFF2-40B4-BE49-F238E27FC236}">
                <a16:creationId xmlns:a16="http://schemas.microsoft.com/office/drawing/2014/main" id="{1675F030-535D-4607-99F3-68D98C5E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" y="1152475"/>
            <a:ext cx="4506163" cy="209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Cat &amp; Dog">
            <a:extLst>
              <a:ext uri="{FF2B5EF4-FFF2-40B4-BE49-F238E27FC236}">
                <a16:creationId xmlns:a16="http://schemas.microsoft.com/office/drawing/2014/main" id="{3D22BBB5-FA41-4ED8-96F6-058CCB83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0" y="2571750"/>
            <a:ext cx="3662096" cy="202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Cat &amp; Dog">
            <a:extLst>
              <a:ext uri="{FF2B5EF4-FFF2-40B4-BE49-F238E27FC236}">
                <a16:creationId xmlns:a16="http://schemas.microsoft.com/office/drawing/2014/main" id="{FEEB0028-2D5C-4AD3-89FF-CA003659F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474" y="1124534"/>
            <a:ext cx="3441052" cy="270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98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03D1-B121-4DA5-A56A-2C9BD06A0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6B547-0A92-4B4D-AB4F-95C63D422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6370331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Dr. David Quigley (You can call me David or Dr. Quigley)</a:t>
            </a:r>
          </a:p>
          <a:p>
            <a:pPr marL="114300" indent="0">
              <a:buNone/>
            </a:pPr>
            <a:r>
              <a:rPr lang="en-US" dirty="0"/>
              <a:t>Assistant Teaching Professor, Dept. of Computer Science</a:t>
            </a:r>
          </a:p>
          <a:p>
            <a:pPr marL="114300" indent="0">
              <a:buNone/>
            </a:pPr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year at CU (5</a:t>
            </a:r>
            <a:r>
              <a:rPr lang="en-US" baseline="30000" dirty="0"/>
              <a:t>th</a:t>
            </a:r>
            <a:r>
              <a:rPr lang="en-US" dirty="0"/>
              <a:t> year post-graduate)</a:t>
            </a:r>
          </a:p>
          <a:p>
            <a:pPr marL="114300" indent="0">
              <a:buNone/>
            </a:pPr>
            <a:r>
              <a:rPr lang="en-US" dirty="0"/>
              <a:t>Applied Machine Learning Research: </a:t>
            </a:r>
          </a:p>
          <a:p>
            <a:pPr marL="114300" indent="0">
              <a:buNone/>
            </a:pPr>
            <a:r>
              <a:rPr lang="en-US" dirty="0"/>
              <a:t>Studying the way students use digital tools for learning</a:t>
            </a:r>
          </a:p>
          <a:p>
            <a:pPr marL="114300" indent="0">
              <a:buNone/>
            </a:pPr>
            <a:r>
              <a:rPr lang="en-US" dirty="0"/>
              <a:t> - Student use of LMS</a:t>
            </a:r>
          </a:p>
          <a:p>
            <a:pPr marL="114300" indent="0">
              <a:buNone/>
            </a:pPr>
            <a:r>
              <a:rPr lang="en-US" dirty="0"/>
              <a:t> - Student Scientific Modeling</a:t>
            </a:r>
          </a:p>
          <a:p>
            <a:pPr marL="114300" indent="0">
              <a:buNone/>
            </a:pPr>
            <a:r>
              <a:rPr lang="en-US" dirty="0"/>
              <a:t> - Students Reading to Learn</a:t>
            </a:r>
          </a:p>
          <a:p>
            <a:pPr marL="114300" indent="0">
              <a:buNone/>
            </a:pPr>
            <a:r>
              <a:rPr lang="en-US" dirty="0"/>
              <a:t> - Students’ epistemological beliefs on the nature of science</a:t>
            </a:r>
          </a:p>
        </p:txBody>
      </p:sp>
      <p:pic>
        <p:nvPicPr>
          <p:cNvPr id="19458" name="Picture 2" descr="https://lh6.googleusercontent.com/9SEM-9VAXGgbDtZoWkKGLbj7Yj_7uf7OiwgD93UqydRkKdWVUU_xpRWMN77TbNsLe_tSO4yflNXtz9t_ABF1JyRDgyPL31HoOnZfxLG6o4LHWfPM7IlWl_GmML88gnb0c7vFi2ECV6o">
            <a:extLst>
              <a:ext uri="{FF2B5EF4-FFF2-40B4-BE49-F238E27FC236}">
                <a16:creationId xmlns:a16="http://schemas.microsoft.com/office/drawing/2014/main" id="{E37A8095-B3EF-4F03-A852-499D08C99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031" y="445025"/>
            <a:ext cx="2150269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480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30C-D081-4B5F-ADBF-3801EB88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“Task”?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E0C6C-3635-45C8-A6C4-31AA80813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2" name="Picture 4" descr="Image result for reddit front page">
            <a:extLst>
              <a:ext uri="{FF2B5EF4-FFF2-40B4-BE49-F238E27FC236}">
                <a16:creationId xmlns:a16="http://schemas.microsoft.com/office/drawing/2014/main" id="{1675F030-535D-4607-99F3-68D98C5E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" y="1152475"/>
            <a:ext cx="4506163" cy="209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Cat &amp; Dog">
            <a:extLst>
              <a:ext uri="{FF2B5EF4-FFF2-40B4-BE49-F238E27FC236}">
                <a16:creationId xmlns:a16="http://schemas.microsoft.com/office/drawing/2014/main" id="{3D22BBB5-FA41-4ED8-96F6-058CCB83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0" y="2571750"/>
            <a:ext cx="3662096" cy="202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Cat &amp; Dog">
            <a:extLst>
              <a:ext uri="{FF2B5EF4-FFF2-40B4-BE49-F238E27FC236}">
                <a16:creationId xmlns:a16="http://schemas.microsoft.com/office/drawing/2014/main" id="{FEEB0028-2D5C-4AD3-89FF-CA003659F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474" y="1124534"/>
            <a:ext cx="3441052" cy="270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Dog agility">
            <a:extLst>
              <a:ext uri="{FF2B5EF4-FFF2-40B4-BE49-F238E27FC236}">
                <a16:creationId xmlns:a16="http://schemas.microsoft.com/office/drawing/2014/main" id="{134A99E1-B4D1-467B-86E3-FC1ED9424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26" y="1898943"/>
            <a:ext cx="2095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283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30C-D081-4B5F-ADBF-3801EB88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“Task”?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E0C6C-3635-45C8-A6C4-31AA80813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2" name="Picture 4" descr="Image result for reddit front page">
            <a:extLst>
              <a:ext uri="{FF2B5EF4-FFF2-40B4-BE49-F238E27FC236}">
                <a16:creationId xmlns:a16="http://schemas.microsoft.com/office/drawing/2014/main" id="{1675F030-535D-4607-99F3-68D98C5E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" y="1152475"/>
            <a:ext cx="4506163" cy="209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Cat &amp; Dog">
            <a:extLst>
              <a:ext uri="{FF2B5EF4-FFF2-40B4-BE49-F238E27FC236}">
                <a16:creationId xmlns:a16="http://schemas.microsoft.com/office/drawing/2014/main" id="{3D22BBB5-FA41-4ED8-96F6-058CCB833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0" y="2571750"/>
            <a:ext cx="3662096" cy="202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Cat &amp; Dog">
            <a:extLst>
              <a:ext uri="{FF2B5EF4-FFF2-40B4-BE49-F238E27FC236}">
                <a16:creationId xmlns:a16="http://schemas.microsoft.com/office/drawing/2014/main" id="{FEEB0028-2D5C-4AD3-89FF-CA003659F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474" y="1124534"/>
            <a:ext cx="3441052" cy="270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Dog agility">
            <a:extLst>
              <a:ext uri="{FF2B5EF4-FFF2-40B4-BE49-F238E27FC236}">
                <a16:creationId xmlns:a16="http://schemas.microsoft.com/office/drawing/2014/main" id="{134A99E1-B4D1-467B-86E3-FC1ED9424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526" y="1898943"/>
            <a:ext cx="20955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student computer">
            <a:extLst>
              <a:ext uri="{FF2B5EF4-FFF2-40B4-BE49-F238E27FC236}">
                <a16:creationId xmlns:a16="http://schemas.microsoft.com/office/drawing/2014/main" id="{46B3AD11-2917-405D-8A25-E96A90E1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259" y="219456"/>
            <a:ext cx="3733823" cy="24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77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6AF5-96F0-4809-A403-C11DA897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ML? Through History…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94A76-6340-4CE8-BF66-2FFD8AEC2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Well-Posed Learning Problem (Tom Mitchell, 1998) - A computer program is said to learn from experience E with respect to some class of tasks T and performance measure P, if its performance at tasks in T, as measured by P, improves with experience E. </a:t>
            </a:r>
          </a:p>
        </p:txBody>
      </p:sp>
    </p:spTree>
    <p:extLst>
      <p:ext uri="{BB962C8B-B14F-4D97-AF65-F5344CB8AC3E}">
        <p14:creationId xmlns:p14="http://schemas.microsoft.com/office/powerpoint/2010/main" val="319732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E9C8-12A7-4059-A92A-2D0CF954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“Experience”?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796DA-CBDE-4F06-89F1-7B6E18FAC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2050" name="Picture 2" descr="https://lh5.googleusercontent.com/AQanPYNXdjtLXvpN7sAhP188NML-zjjfcIKmnC0bynrCtCA6HNZTHxyI17FnkT38qsQWHTFpgnPI2wzjDxTvO4EV9tbdtkD9CSR-nz1S5QSHmgwuodLy_BZaxEwSLxyp83uzug_gtFw">
            <a:extLst>
              <a:ext uri="{FF2B5EF4-FFF2-40B4-BE49-F238E27FC236}">
                <a16:creationId xmlns:a16="http://schemas.microsoft.com/office/drawing/2014/main" id="{FE060E2D-2070-4605-A240-1D6B2B58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4739411" cy="186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7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E9C8-12A7-4059-A92A-2D0CF954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“Experience”?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796DA-CBDE-4F06-89F1-7B6E18FAC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2050" name="Picture 2" descr="https://lh5.googleusercontent.com/AQanPYNXdjtLXvpN7sAhP188NML-zjjfcIKmnC0bynrCtCA6HNZTHxyI17FnkT38qsQWHTFpgnPI2wzjDxTvO4EV9tbdtkD9CSR-nz1S5QSHmgwuodLy_BZaxEwSLxyp83uzug_gtFw">
            <a:extLst>
              <a:ext uri="{FF2B5EF4-FFF2-40B4-BE49-F238E27FC236}">
                <a16:creationId xmlns:a16="http://schemas.microsoft.com/office/drawing/2014/main" id="{FE060E2D-2070-4605-A240-1D6B2B58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4739411" cy="186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4.googleusercontent.com/NFNF_63pAPDl_NRW4bDLj6JBvpZmRh1SgYeZ5fBOunXtXavND7mv4r1O_ZYJpUNEZhDUib5s3Cli99pGMdkzGhyDOjwwUVshVk1AOdAgX-iwiG5lXdfHReJxiLuY7X_GaCiTnpR0vT4">
            <a:extLst>
              <a:ext uri="{FF2B5EF4-FFF2-40B4-BE49-F238E27FC236}">
                <a16:creationId xmlns:a16="http://schemas.microsoft.com/office/drawing/2014/main" id="{DAA77A45-31D0-4C21-9E39-B97967A8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88" y="2067571"/>
            <a:ext cx="3530651" cy="263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532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E9C8-12A7-4059-A92A-2D0CF954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“Experience”?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796DA-CBDE-4F06-89F1-7B6E18FAC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2050" name="Picture 2" descr="https://lh5.googleusercontent.com/AQanPYNXdjtLXvpN7sAhP188NML-zjjfcIKmnC0bynrCtCA6HNZTHxyI17FnkT38qsQWHTFpgnPI2wzjDxTvO4EV9tbdtkD9CSR-nz1S5QSHmgwuodLy_BZaxEwSLxyp83uzug_gtFw">
            <a:extLst>
              <a:ext uri="{FF2B5EF4-FFF2-40B4-BE49-F238E27FC236}">
                <a16:creationId xmlns:a16="http://schemas.microsoft.com/office/drawing/2014/main" id="{FE060E2D-2070-4605-A240-1D6B2B58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4739411" cy="186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4.googleusercontent.com/NFNF_63pAPDl_NRW4bDLj6JBvpZmRh1SgYeZ5fBOunXtXavND7mv4r1O_ZYJpUNEZhDUib5s3Cli99pGMdkzGhyDOjwwUVshVk1AOdAgX-iwiG5lXdfHReJxiLuY7X_GaCiTnpR0vT4">
            <a:extLst>
              <a:ext uri="{FF2B5EF4-FFF2-40B4-BE49-F238E27FC236}">
                <a16:creationId xmlns:a16="http://schemas.microsoft.com/office/drawing/2014/main" id="{DAA77A45-31D0-4C21-9E39-B97967A8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88" y="2067571"/>
            <a:ext cx="3530651" cy="263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network graph">
            <a:extLst>
              <a:ext uri="{FF2B5EF4-FFF2-40B4-BE49-F238E27FC236}">
                <a16:creationId xmlns:a16="http://schemas.microsoft.com/office/drawing/2014/main" id="{3DE341F3-592A-4E2A-9E99-4729A6639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5027"/>
            <a:ext cx="3281037" cy="286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270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E9C8-12A7-4059-A92A-2D0CF954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“Experience”?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796DA-CBDE-4F06-89F1-7B6E18FAC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2050" name="Picture 2" descr="https://lh5.googleusercontent.com/AQanPYNXdjtLXvpN7sAhP188NML-zjjfcIKmnC0bynrCtCA6HNZTHxyI17FnkT38qsQWHTFpgnPI2wzjDxTvO4EV9tbdtkD9CSR-nz1S5QSHmgwuodLy_BZaxEwSLxyp83uzug_gtFw">
            <a:extLst>
              <a:ext uri="{FF2B5EF4-FFF2-40B4-BE49-F238E27FC236}">
                <a16:creationId xmlns:a16="http://schemas.microsoft.com/office/drawing/2014/main" id="{FE060E2D-2070-4605-A240-1D6B2B58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4739411" cy="186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4.googleusercontent.com/NFNF_63pAPDl_NRW4bDLj6JBvpZmRh1SgYeZ5fBOunXtXavND7mv4r1O_ZYJpUNEZhDUib5s3Cli99pGMdkzGhyDOjwwUVshVk1AOdAgX-iwiG5lXdfHReJxiLuY7X_GaCiTnpR0vT4">
            <a:extLst>
              <a:ext uri="{FF2B5EF4-FFF2-40B4-BE49-F238E27FC236}">
                <a16:creationId xmlns:a16="http://schemas.microsoft.com/office/drawing/2014/main" id="{DAA77A45-31D0-4C21-9E39-B97967A8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88" y="2067571"/>
            <a:ext cx="3530651" cy="263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cience journals">
            <a:extLst>
              <a:ext uri="{FF2B5EF4-FFF2-40B4-BE49-F238E27FC236}">
                <a16:creationId xmlns:a16="http://schemas.microsoft.com/office/drawing/2014/main" id="{92A1EF5D-22CE-4F0E-BA3F-D2D7BDD8F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81" y="1139875"/>
            <a:ext cx="4461607" cy="242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network graph">
            <a:extLst>
              <a:ext uri="{FF2B5EF4-FFF2-40B4-BE49-F238E27FC236}">
                <a16:creationId xmlns:a16="http://schemas.microsoft.com/office/drawing/2014/main" id="{FF4313AF-0F23-41EF-82D2-9E9E460F7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5027"/>
            <a:ext cx="3281037" cy="286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956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E9C8-12A7-4059-A92A-2D0CF954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“Experience”?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796DA-CBDE-4F06-89F1-7B6E18FAC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2050" name="Picture 2" descr="https://lh5.googleusercontent.com/AQanPYNXdjtLXvpN7sAhP188NML-zjjfcIKmnC0bynrCtCA6HNZTHxyI17FnkT38qsQWHTFpgnPI2wzjDxTvO4EV9tbdtkD9CSR-nz1S5QSHmgwuodLy_BZaxEwSLxyp83uzug_gtFw">
            <a:extLst>
              <a:ext uri="{FF2B5EF4-FFF2-40B4-BE49-F238E27FC236}">
                <a16:creationId xmlns:a16="http://schemas.microsoft.com/office/drawing/2014/main" id="{FE060E2D-2070-4605-A240-1D6B2B58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4739411" cy="186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4.googleusercontent.com/NFNF_63pAPDl_NRW4bDLj6JBvpZmRh1SgYeZ5fBOunXtXavND7mv4r1O_ZYJpUNEZhDUib5s3Cli99pGMdkzGhyDOjwwUVshVk1AOdAgX-iwiG5lXdfHReJxiLuY7X_GaCiTnpR0vT4">
            <a:extLst>
              <a:ext uri="{FF2B5EF4-FFF2-40B4-BE49-F238E27FC236}">
                <a16:creationId xmlns:a16="http://schemas.microsoft.com/office/drawing/2014/main" id="{DAA77A45-31D0-4C21-9E39-B97967A8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188" y="2067571"/>
            <a:ext cx="3530651" cy="263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cience journals">
            <a:extLst>
              <a:ext uri="{FF2B5EF4-FFF2-40B4-BE49-F238E27FC236}">
                <a16:creationId xmlns:a16="http://schemas.microsoft.com/office/drawing/2014/main" id="{92A1EF5D-22CE-4F0E-BA3F-D2D7BDD8F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81" y="1139875"/>
            <a:ext cx="4461607" cy="242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network graph">
            <a:extLst>
              <a:ext uri="{FF2B5EF4-FFF2-40B4-BE49-F238E27FC236}">
                <a16:creationId xmlns:a16="http://schemas.microsoft.com/office/drawing/2014/main" id="{FF4313AF-0F23-41EF-82D2-9E9E460F7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5027"/>
            <a:ext cx="3281037" cy="286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genome data">
            <a:extLst>
              <a:ext uri="{FF2B5EF4-FFF2-40B4-BE49-F238E27FC236}">
                <a16:creationId xmlns:a16="http://schemas.microsoft.com/office/drawing/2014/main" id="{60F5655C-3EA9-4570-A9FF-33465323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690" y="3427438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237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6AF5-96F0-4809-A403-C11DA897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ML? Through History…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94A76-6340-4CE8-BF66-2FFD8AEC2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Well-Posed Learning Problem (Tom Mitchell, 1998) - A computer program is said to learn from experience E with respect to some class of tasks T and performance measure P, if its performance at tasks in T, as measured by P, improves with experience E. </a:t>
            </a:r>
          </a:p>
        </p:txBody>
      </p:sp>
    </p:spTree>
    <p:extLst>
      <p:ext uri="{BB962C8B-B14F-4D97-AF65-F5344CB8AC3E}">
        <p14:creationId xmlns:p14="http://schemas.microsoft.com/office/powerpoint/2010/main" val="3466456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5E26-6F04-4C5E-84F6-457543EB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“[Improved] Performance”?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4AAB4-7F72-4AD0-97BD-62171B7F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lh5.googleusercontent.com/AQanPYNXdjtLXvpN7sAhP188NML-zjjfcIKmnC0bynrCtCA6HNZTHxyI17FnkT38qsQWHTFpgnPI2wzjDxTvO4EV9tbdtkD9CSR-nz1S5QSHmgwuodLy_BZaxEwSLxyp83uzug_gtFw">
            <a:extLst>
              <a:ext uri="{FF2B5EF4-FFF2-40B4-BE49-F238E27FC236}">
                <a16:creationId xmlns:a16="http://schemas.microsoft.com/office/drawing/2014/main" id="{9AD880C8-78F5-4825-B0FA-D9B87144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4739411" cy="186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599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85395-9F7A-4F19-BC0C-B35FDACE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Course Staff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C731F-851B-4504-82C6-D316DDB6A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Ayoub </a:t>
            </a:r>
            <a:r>
              <a:rPr lang="en-US" dirty="0" err="1"/>
              <a:t>Ghriss</a:t>
            </a:r>
            <a:r>
              <a:rPr lang="en-US" dirty="0"/>
              <a:t> - TA</a:t>
            </a:r>
          </a:p>
        </p:txBody>
      </p:sp>
    </p:spTree>
    <p:extLst>
      <p:ext uri="{BB962C8B-B14F-4D97-AF65-F5344CB8AC3E}">
        <p14:creationId xmlns:p14="http://schemas.microsoft.com/office/powerpoint/2010/main" val="573863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5E26-6F04-4C5E-84F6-457543EB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“[Improved] Performance”?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4AAB4-7F72-4AD0-97BD-62171B7F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lh5.googleusercontent.com/AQanPYNXdjtLXvpN7sAhP188NML-zjjfcIKmnC0bynrCtCA6HNZTHxyI17FnkT38qsQWHTFpgnPI2wzjDxTvO4EV9tbdtkD9CSR-nz1S5QSHmgwuodLy_BZaxEwSLxyp83uzug_gtFw">
            <a:extLst>
              <a:ext uri="{FF2B5EF4-FFF2-40B4-BE49-F238E27FC236}">
                <a16:creationId xmlns:a16="http://schemas.microsoft.com/office/drawing/2014/main" id="{9AD880C8-78F5-4825-B0FA-D9B87144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4739411" cy="186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tudent computer">
            <a:extLst>
              <a:ext uri="{FF2B5EF4-FFF2-40B4-BE49-F238E27FC236}">
                <a16:creationId xmlns:a16="http://schemas.microsoft.com/office/drawing/2014/main" id="{4A4A8A56-48BA-413F-8017-463D2E4DB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9" y="2656332"/>
            <a:ext cx="3733823" cy="24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221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5E26-6F04-4C5E-84F6-457543EB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“[Improved] Performance”?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4AAB4-7F72-4AD0-97BD-62171B7FD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lh5.googleusercontent.com/AQanPYNXdjtLXvpN7sAhP188NML-zjjfcIKmnC0bynrCtCA6HNZTHxyI17FnkT38qsQWHTFpgnPI2wzjDxTvO4EV9tbdtkD9CSR-nz1S5QSHmgwuodLy_BZaxEwSLxyp83uzug_gtFw">
            <a:extLst>
              <a:ext uri="{FF2B5EF4-FFF2-40B4-BE49-F238E27FC236}">
                <a16:creationId xmlns:a16="http://schemas.microsoft.com/office/drawing/2014/main" id="{9AD880C8-78F5-4825-B0FA-D9B87144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4739411" cy="186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science journals">
            <a:extLst>
              <a:ext uri="{FF2B5EF4-FFF2-40B4-BE49-F238E27FC236}">
                <a16:creationId xmlns:a16="http://schemas.microsoft.com/office/drawing/2014/main" id="{EEF222D0-3A2C-4404-A4C0-8FC1C1F2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81" y="1139875"/>
            <a:ext cx="4461607" cy="242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tudent computer">
            <a:extLst>
              <a:ext uri="{FF2B5EF4-FFF2-40B4-BE49-F238E27FC236}">
                <a16:creationId xmlns:a16="http://schemas.microsoft.com/office/drawing/2014/main" id="{4A4A8A56-48BA-413F-8017-463D2E4DB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9" y="2656332"/>
            <a:ext cx="3733823" cy="24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55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40DC-F77A-49DB-B861-61E5A9D96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isn’t – Deep Learning (5922)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3EEFB-C04A-485C-B111-B7B8CBD7E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i="1" dirty="0"/>
              <a:t>We’ll cover these areas, but not in depth</a:t>
            </a:r>
          </a:p>
        </p:txBody>
      </p:sp>
      <p:pic>
        <p:nvPicPr>
          <p:cNvPr id="2050" name="Picture 2" descr="https://i.redd.it/ptvi5zyx1l921.jpg">
            <a:extLst>
              <a:ext uri="{FF2B5EF4-FFF2-40B4-BE49-F238E27FC236}">
                <a16:creationId xmlns:a16="http://schemas.microsoft.com/office/drawing/2014/main" id="{471AEA18-E5A7-41D6-ADD8-75939CC0A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672" y="1684528"/>
            <a:ext cx="2690019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910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40DC-F77A-49DB-B861-61E5A9D96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isn’t – Data Mining (4502)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3EEFB-C04A-485C-B111-B7B8CBD7E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i="1" dirty="0"/>
              <a:t>We’ll cover these areas, but not in depth</a:t>
            </a:r>
          </a:p>
        </p:txBody>
      </p:sp>
      <p:pic>
        <p:nvPicPr>
          <p:cNvPr id="2052" name="Picture 4" descr="Image result for data mining">
            <a:extLst>
              <a:ext uri="{FF2B5EF4-FFF2-40B4-BE49-F238E27FC236}">
                <a16:creationId xmlns:a16="http://schemas.microsoft.com/office/drawing/2014/main" id="{3766F887-10FE-4A0F-BB11-EF8505BD5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63" y="1552673"/>
            <a:ext cx="4593074" cy="258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283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40DC-F77A-49DB-B861-61E5A9D96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isn’t – NLP (5832)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3EEFB-C04A-485C-B111-B7B8CBD7E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i="1" dirty="0"/>
              <a:t>We’ll cover these areas, but not in depth</a:t>
            </a:r>
          </a:p>
        </p:txBody>
      </p:sp>
      <p:pic>
        <p:nvPicPr>
          <p:cNvPr id="2052" name="Picture 4" descr="Image result for data mining">
            <a:extLst>
              <a:ext uri="{FF2B5EF4-FFF2-40B4-BE49-F238E27FC236}">
                <a16:creationId xmlns:a16="http://schemas.microsoft.com/office/drawing/2014/main" id="{3766F887-10FE-4A0F-BB11-EF8505BD5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378" y="2201567"/>
            <a:ext cx="3867749" cy="217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natural language processing">
            <a:extLst>
              <a:ext uri="{FF2B5EF4-FFF2-40B4-BE49-F238E27FC236}">
                <a16:creationId xmlns:a16="http://schemas.microsoft.com/office/drawing/2014/main" id="{6E74F017-58E6-45CA-AA63-69DE2962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95" y="1708575"/>
            <a:ext cx="6392609" cy="27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375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AA6E-DD54-4E18-8177-54782158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isn’t – Info Viz (INFO 4602)</a:t>
            </a:r>
          </a:p>
        </p:txBody>
      </p:sp>
      <p:pic>
        <p:nvPicPr>
          <p:cNvPr id="2050" name="Picture 2" descr="19 Innovative Ways to Use Information Visualization Across a Variety of  Fields">
            <a:extLst>
              <a:ext uri="{FF2B5EF4-FFF2-40B4-BE49-F238E27FC236}">
                <a16:creationId xmlns:a16="http://schemas.microsoft.com/office/drawing/2014/main" id="{E7729120-9739-465C-8475-30DC7D919B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666" y="1246751"/>
            <a:ext cx="4216667" cy="389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78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8BA5-FCD5-48DD-A7B0-947B280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is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4BF2E-D494-4145-95C4-B770733F3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/>
              <a:t>Data (X)		</a:t>
            </a:r>
            <a:r>
              <a:rPr lang="en-US" dirty="0">
                <a:sym typeface="Wingdings" panose="05000000000000000000" pitchFamily="2" charset="2"/>
              </a:rPr>
              <a:t>	Hidden Relationship (Z)		Answer (Y)</a:t>
            </a:r>
          </a:p>
          <a:p>
            <a:pPr marL="114300" indent="0" algn="ctr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X = (X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, X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, … 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n</a:t>
            </a:r>
            <a:r>
              <a:rPr lang="en-US" dirty="0">
                <a:sym typeface="Wingdings" panose="05000000000000000000" pitchFamily="2" charset="2"/>
              </a:rPr>
              <a:t>), each entry in X is a </a:t>
            </a:r>
            <a:r>
              <a:rPr lang="en-US" i="1" dirty="0">
                <a:sym typeface="Wingdings" panose="05000000000000000000" pitchFamily="2" charset="2"/>
              </a:rPr>
              <a:t>feature</a:t>
            </a: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Y is a </a:t>
            </a:r>
            <a:r>
              <a:rPr lang="en-US" i="1" dirty="0">
                <a:sym typeface="Wingdings" panose="05000000000000000000" pitchFamily="2" charset="2"/>
              </a:rPr>
              <a:t>response</a:t>
            </a: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Z is the </a:t>
            </a:r>
            <a:r>
              <a:rPr lang="en-US" i="1" dirty="0">
                <a:sym typeface="Wingdings" panose="05000000000000000000" pitchFamily="2" charset="2"/>
              </a:rPr>
              <a:t>mapping</a:t>
            </a:r>
            <a:r>
              <a:rPr lang="en-US" dirty="0">
                <a:sym typeface="Wingdings" panose="05000000000000000000" pitchFamily="2" charset="2"/>
              </a:rPr>
              <a:t> from </a:t>
            </a:r>
            <a:r>
              <a:rPr lang="en-US" i="1" dirty="0">
                <a:sym typeface="Wingdings" panose="05000000000000000000" pitchFamily="2" charset="2"/>
              </a:rPr>
              <a:t>features</a:t>
            </a:r>
            <a:r>
              <a:rPr lang="en-US" dirty="0">
                <a:sym typeface="Wingdings" panose="05000000000000000000" pitchFamily="2" charset="2"/>
              </a:rPr>
              <a:t> to </a:t>
            </a:r>
            <a:r>
              <a:rPr lang="en-US" i="1" dirty="0">
                <a:sym typeface="Wingdings" panose="05000000000000000000" pitchFamily="2" charset="2"/>
              </a:rPr>
              <a:t>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AA6D5C-75D9-39CF-DE61-0EA85AC3EE6B}"/>
                  </a:ext>
                </a:extLst>
              </p14:cNvPr>
              <p14:cNvContentPartPr/>
              <p14:nvPr/>
            </p14:nvContentPartPr>
            <p14:xfrm>
              <a:off x="4817520" y="1456560"/>
              <a:ext cx="4080960" cy="2217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AA6D5C-75D9-39CF-DE61-0EA85AC3EE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8160" y="1447200"/>
                <a:ext cx="4099680" cy="22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279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8BA5-FCD5-48DD-A7B0-947B280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is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4BF2E-D494-4145-95C4-B770733F3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/>
              <a:t>Data (X)	</a:t>
            </a:r>
            <a:r>
              <a:rPr lang="en-US" dirty="0">
                <a:sym typeface="Wingdings" panose="05000000000000000000" pitchFamily="2" charset="2"/>
              </a:rPr>
              <a:t>	Hidden Relationship (Z)		Answer (Y)</a:t>
            </a:r>
          </a:p>
          <a:p>
            <a:pPr marL="114300" indent="0" algn="ctr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X = (X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, X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, … 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n</a:t>
            </a:r>
            <a:r>
              <a:rPr lang="en-US" dirty="0">
                <a:sym typeface="Wingdings" panose="05000000000000000000" pitchFamily="2" charset="2"/>
              </a:rPr>
              <a:t>), each entry in X is a </a:t>
            </a:r>
            <a:r>
              <a:rPr lang="en-US" i="1" dirty="0">
                <a:sym typeface="Wingdings" panose="05000000000000000000" pitchFamily="2" charset="2"/>
              </a:rPr>
              <a:t>feature</a:t>
            </a: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Y is a </a:t>
            </a:r>
            <a:r>
              <a:rPr lang="en-US" i="1" dirty="0">
                <a:sym typeface="Wingdings" panose="05000000000000000000" pitchFamily="2" charset="2"/>
              </a:rPr>
              <a:t>response</a:t>
            </a: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Z is the </a:t>
            </a:r>
            <a:r>
              <a:rPr lang="en-US" i="1" dirty="0">
                <a:sym typeface="Wingdings" panose="05000000000000000000" pitchFamily="2" charset="2"/>
              </a:rPr>
              <a:t>mapping</a:t>
            </a:r>
            <a:r>
              <a:rPr lang="en-US" dirty="0">
                <a:sym typeface="Wingdings" panose="05000000000000000000" pitchFamily="2" charset="2"/>
              </a:rPr>
              <a:t> from </a:t>
            </a:r>
            <a:r>
              <a:rPr lang="en-US" i="1" dirty="0">
                <a:sym typeface="Wingdings" panose="05000000000000000000" pitchFamily="2" charset="2"/>
              </a:rPr>
              <a:t>features</a:t>
            </a:r>
            <a:r>
              <a:rPr lang="en-US" dirty="0">
                <a:sym typeface="Wingdings" panose="05000000000000000000" pitchFamily="2" charset="2"/>
              </a:rPr>
              <a:t> to </a:t>
            </a:r>
            <a:r>
              <a:rPr lang="en-US" i="1" dirty="0">
                <a:sym typeface="Wingdings" panose="05000000000000000000" pitchFamily="2" charset="2"/>
              </a:rPr>
              <a:t>response</a:t>
            </a:r>
          </a:p>
          <a:p>
            <a:pPr marL="1143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According to theory, there is a Z to map every X (of infinite size) to the real Y</a:t>
            </a:r>
          </a:p>
        </p:txBody>
      </p:sp>
    </p:spTree>
    <p:extLst>
      <p:ext uri="{BB962C8B-B14F-4D97-AF65-F5344CB8AC3E}">
        <p14:creationId xmlns:p14="http://schemas.microsoft.com/office/powerpoint/2010/main" val="770871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8BA5-FCD5-48DD-A7B0-947B280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is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4BF2E-D494-4145-95C4-B770733F3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/>
              <a:t>Data (X)	</a:t>
            </a:r>
            <a:r>
              <a:rPr lang="en-US" dirty="0">
                <a:sym typeface="Wingdings" panose="05000000000000000000" pitchFamily="2" charset="2"/>
              </a:rPr>
              <a:t>	Hidden Relationship (Z)		Answer (Y)</a:t>
            </a:r>
          </a:p>
          <a:p>
            <a:pPr marL="114300" indent="0" algn="ctr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X = (X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, X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, … 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n</a:t>
            </a:r>
            <a:r>
              <a:rPr lang="en-US" dirty="0">
                <a:sym typeface="Wingdings" panose="05000000000000000000" pitchFamily="2" charset="2"/>
              </a:rPr>
              <a:t>), each entry in X is a </a:t>
            </a:r>
            <a:r>
              <a:rPr lang="en-US" i="1" dirty="0">
                <a:sym typeface="Wingdings" panose="05000000000000000000" pitchFamily="2" charset="2"/>
              </a:rPr>
              <a:t>feature</a:t>
            </a: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Y is a </a:t>
            </a:r>
            <a:r>
              <a:rPr lang="en-US" i="1" dirty="0">
                <a:sym typeface="Wingdings" panose="05000000000000000000" pitchFamily="2" charset="2"/>
              </a:rPr>
              <a:t>response</a:t>
            </a: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Z is the </a:t>
            </a:r>
            <a:r>
              <a:rPr lang="en-US" i="1" dirty="0">
                <a:sym typeface="Wingdings" panose="05000000000000000000" pitchFamily="2" charset="2"/>
              </a:rPr>
              <a:t>mapping</a:t>
            </a:r>
            <a:r>
              <a:rPr lang="en-US" dirty="0">
                <a:sym typeface="Wingdings" panose="05000000000000000000" pitchFamily="2" charset="2"/>
              </a:rPr>
              <a:t> from </a:t>
            </a:r>
            <a:r>
              <a:rPr lang="en-US" i="1" dirty="0">
                <a:sym typeface="Wingdings" panose="05000000000000000000" pitchFamily="2" charset="2"/>
              </a:rPr>
              <a:t>features</a:t>
            </a:r>
            <a:r>
              <a:rPr lang="en-US" dirty="0">
                <a:sym typeface="Wingdings" panose="05000000000000000000" pitchFamily="2" charset="2"/>
              </a:rPr>
              <a:t> to </a:t>
            </a:r>
            <a:r>
              <a:rPr lang="en-US" i="1" dirty="0">
                <a:sym typeface="Wingdings" panose="05000000000000000000" pitchFamily="2" charset="2"/>
              </a:rPr>
              <a:t>response</a:t>
            </a:r>
          </a:p>
          <a:p>
            <a:pPr marL="1143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According to theory, there is a Z to map every X (of infinite size) to the real Y</a:t>
            </a:r>
          </a:p>
          <a:p>
            <a:pPr marL="1143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Machine Learning is an approximation of Z</a:t>
            </a:r>
          </a:p>
          <a:p>
            <a:pPr marL="114300" indent="0">
              <a:buNone/>
            </a:pPr>
            <a:r>
              <a:rPr lang="en-US" dirty="0">
                <a:sym typeface="Wingdings" panose="05000000000000000000" pitchFamily="2" charset="2"/>
              </a:rPr>
              <a:t>(Sometimes we care about trying to discover / measure the true Z, sometimes not)</a:t>
            </a:r>
          </a:p>
        </p:txBody>
      </p:sp>
    </p:spTree>
    <p:extLst>
      <p:ext uri="{BB962C8B-B14F-4D97-AF65-F5344CB8AC3E}">
        <p14:creationId xmlns:p14="http://schemas.microsoft.com/office/powerpoint/2010/main" val="621680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BCD3-1AAA-452E-AAB5-52E95AB7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– Housing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40121-738F-45E4-BDEF-E19D266DF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House">
            <a:extLst>
              <a:ext uri="{FF2B5EF4-FFF2-40B4-BE49-F238E27FC236}">
                <a16:creationId xmlns:a16="http://schemas.microsoft.com/office/drawing/2014/main" id="{268D3206-0897-4A3D-9862-CC55C0359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967" y="1152475"/>
            <a:ext cx="4674333" cy="34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House">
            <a:extLst>
              <a:ext uri="{FF2B5EF4-FFF2-40B4-BE49-F238E27FC236}">
                <a16:creationId xmlns:a16="http://schemas.microsoft.com/office/drawing/2014/main" id="{F7752B49-E563-4B31-84A8-DA9F9FBD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8" y="1303537"/>
            <a:ext cx="4674334" cy="31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20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DEB5-5069-41A2-B7F4-6611D333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A82ED-7C1C-4156-998B-F5C46E3A6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Post an introduction on Piazza in the “Personal Introductions” discussion! Share as much or as little as you want (but I want everyone to post, to make sure everyone can access, use Piazza).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(This is a participation grade, due by </a:t>
            </a:r>
            <a:r>
              <a:rPr lang="en-US"/>
              <a:t>Wednesday 1/25)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150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F049-74DD-4FDE-B143-650746AC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– Housing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E30A0-AD1D-4A83-9A70-3E7E6C41F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=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Y =</a:t>
            </a:r>
          </a:p>
        </p:txBody>
      </p:sp>
    </p:spTree>
    <p:extLst>
      <p:ext uri="{BB962C8B-B14F-4D97-AF65-F5344CB8AC3E}">
        <p14:creationId xmlns:p14="http://schemas.microsoft.com/office/powerpoint/2010/main" val="1140393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0C5D-4888-4990-9DF1-165B15DA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– Housing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6E1F5-5AD8-4ED3-95A5-99CF5DEE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694344-0F21-4BF3-A4BB-F7341C887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320420"/>
              </p:ext>
            </p:extLst>
          </p:nvPr>
        </p:nvGraphicFramePr>
        <p:xfrm>
          <a:off x="1524000" y="1377315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667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1138733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074F7A-0190-4139-9339-2C31FC86A959}"/>
                  </a:ext>
                </a:extLst>
              </p14:cNvPr>
              <p14:cNvContentPartPr/>
              <p14:nvPr/>
            </p14:nvContentPartPr>
            <p14:xfrm>
              <a:off x="1928160" y="350280"/>
              <a:ext cx="46440" cy="1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074F7A-0190-4139-9339-2C31FC86A9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8800" y="340920"/>
                <a:ext cx="651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BD7CE-CA33-F110-BFB0-397C7E3F1AFF}"/>
                  </a:ext>
                </a:extLst>
              </p14:cNvPr>
              <p14:cNvContentPartPr/>
              <p14:nvPr/>
            </p14:nvContentPartPr>
            <p14:xfrm>
              <a:off x="6901200" y="313560"/>
              <a:ext cx="1514520" cy="671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BD7CE-CA33-F110-BFB0-397C7E3F1A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1840" y="304200"/>
                <a:ext cx="1533240" cy="6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32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9B95-52F6-4BE6-94B3-BE5DC65AC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2F272-14BC-440B-96EB-220F94CD00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Computing Device</a:t>
            </a:r>
          </a:p>
          <a:p>
            <a:pPr marL="114300" indent="0">
              <a:buNone/>
            </a:pPr>
            <a:r>
              <a:rPr lang="en-US" dirty="0"/>
              <a:t> - Laptop recommended, any OS 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Course Canvas Website</a:t>
            </a:r>
          </a:p>
          <a:p>
            <a:pPr marL="114300" indent="0">
              <a:buNone/>
            </a:pPr>
            <a:r>
              <a:rPr lang="en-US" dirty="0"/>
              <a:t>canvas.colorado.edu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Python 3 (with external packages)</a:t>
            </a:r>
          </a:p>
          <a:p>
            <a:pPr marL="114300" indent="0">
              <a:buNone/>
            </a:pPr>
            <a:r>
              <a:rPr lang="en-US" dirty="0"/>
              <a:t> - Google </a:t>
            </a:r>
            <a:r>
              <a:rPr lang="en-US" dirty="0" err="1"/>
              <a:t>Colab</a:t>
            </a:r>
            <a:r>
              <a:rPr lang="en-US" dirty="0"/>
              <a:t> as a default </a:t>
            </a:r>
            <a:r>
              <a:rPr lang="en-US" dirty="0">
                <a:hlinkClick r:id="rId2"/>
              </a:rPr>
              <a:t>https://colab.research.google.com/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 - Anaconda recommended </a:t>
            </a:r>
            <a:r>
              <a:rPr lang="en-US" dirty="0">
                <a:hlinkClick r:id="rId3"/>
              </a:rPr>
              <a:t>https://www.anaconda.com/download/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“Dumb” Calculator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6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43EA-645B-4286-97AE-3BDB0D94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0FCE8-411D-4795-97BF-6C977AE82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Weekly Participation– Expected </a:t>
            </a:r>
            <a:r>
              <a:rPr lang="en-US" i="1" dirty="0"/>
              <a:t>Weekly</a:t>
            </a:r>
            <a:endParaRPr lang="en-US" dirty="0"/>
          </a:p>
          <a:p>
            <a:pPr marL="114300" indent="0">
              <a:buNone/>
            </a:pPr>
            <a:r>
              <a:rPr lang="en-US" sz="1400" dirty="0"/>
              <a:t> - Weekly activities have already begun to appear (Piazza Introduction)</a:t>
            </a:r>
          </a:p>
          <a:p>
            <a:pPr marL="114300" indent="0">
              <a:buNone/>
            </a:pPr>
            <a:r>
              <a:rPr lang="en-US" sz="1400" dirty="0"/>
              <a:t> - Weekly Participation = 10% of Grade</a:t>
            </a:r>
          </a:p>
          <a:p>
            <a:pPr marL="114300" indent="0">
              <a:buNone/>
            </a:pPr>
            <a:r>
              <a:rPr lang="en-US" dirty="0"/>
              <a:t>Assignments (Problem Sets / </a:t>
            </a:r>
            <a:r>
              <a:rPr lang="en-US" dirty="0" err="1"/>
              <a:t>Homeworks</a:t>
            </a:r>
            <a:r>
              <a:rPr lang="en-US" dirty="0"/>
              <a:t>) – Every 2 - 3 Weeks</a:t>
            </a:r>
          </a:p>
          <a:p>
            <a:pPr marL="114300" indent="0">
              <a:buNone/>
            </a:pPr>
            <a:r>
              <a:rPr lang="en-US" sz="1400" dirty="0"/>
              <a:t> - See collaboration policy, submission deadlines</a:t>
            </a:r>
          </a:p>
          <a:p>
            <a:pPr marL="114300" indent="0">
              <a:buNone/>
            </a:pPr>
            <a:r>
              <a:rPr lang="en-US" sz="1400" dirty="0"/>
              <a:t> - Problem Sets = 30% of Grade</a:t>
            </a:r>
          </a:p>
          <a:p>
            <a:pPr marL="114300" indent="0">
              <a:buNone/>
            </a:pPr>
            <a:r>
              <a:rPr lang="en-US" dirty="0"/>
              <a:t>Midterms – Approximately every 7 – 8 weeks</a:t>
            </a:r>
          </a:p>
          <a:p>
            <a:pPr marL="114300" indent="0">
              <a:buNone/>
            </a:pPr>
            <a:r>
              <a:rPr lang="en-US" sz="1400" dirty="0"/>
              <a:t> - Already on the Calendar</a:t>
            </a:r>
          </a:p>
          <a:p>
            <a:pPr marL="114300" indent="0">
              <a:buNone/>
            </a:pPr>
            <a:r>
              <a:rPr lang="en-US" sz="1400" dirty="0"/>
              <a:t> - Specifics outlined in the week or two before the exam</a:t>
            </a:r>
          </a:p>
          <a:p>
            <a:pPr marL="114300" indent="0">
              <a:buNone/>
            </a:pPr>
            <a:r>
              <a:rPr lang="en-US" sz="1400" dirty="0"/>
              <a:t> - Midterms = 30% of Grade</a:t>
            </a:r>
          </a:p>
          <a:p>
            <a:pPr marL="114300" indent="0">
              <a:buNone/>
            </a:pPr>
            <a:r>
              <a:rPr lang="en-US" dirty="0"/>
              <a:t>Project Updates  - Every 3 – 5 weeks (not synced with midterms)</a:t>
            </a:r>
          </a:p>
          <a:p>
            <a:pPr marL="114300" indent="0">
              <a:buNone/>
            </a:pPr>
            <a:r>
              <a:rPr lang="en-US" sz="1400" dirty="0"/>
              <a:t> - Be on the lookout for team information</a:t>
            </a:r>
          </a:p>
          <a:p>
            <a:pPr marL="114300" indent="0">
              <a:buNone/>
            </a:pPr>
            <a:r>
              <a:rPr lang="en-US" sz="1400" dirty="0"/>
              <a:t> - Projects = 30% of Grade</a:t>
            </a:r>
          </a:p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05274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7B85D-1438-4EA8-AB59-DE85B08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9154B-167B-417F-B85A-38875C1EA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54942-1AF6-7676-5526-D47741846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14" y="1152475"/>
            <a:ext cx="5036172" cy="40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7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2840-C4DD-4EC4-AE52-472C3D8A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Functionality – Campus Protocols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FE6FC-4905-4C2D-BBE8-5708CB767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#1 – We will be following all campus rules and guidelines for instruction.</a:t>
            </a:r>
          </a:p>
          <a:p>
            <a:pPr lvl="1"/>
            <a:r>
              <a:rPr lang="en-US" dirty="0"/>
              <a:t>Mask Policies (currently optional)</a:t>
            </a:r>
          </a:p>
          <a:p>
            <a:pPr lvl="1"/>
            <a:r>
              <a:rPr lang="en-US" dirty="0"/>
              <a:t>Campus Closures (Weather, etc.)</a:t>
            </a:r>
          </a:p>
          <a:p>
            <a:pPr marL="596900" lvl="1" indent="0">
              <a:buNone/>
            </a:pPr>
            <a:endParaRPr lang="en-US" dirty="0"/>
          </a:p>
          <a:p>
            <a:r>
              <a:rPr lang="en-US" dirty="0"/>
              <a:t>Flexibility – Life happens, and you can have an interruption while keeping up with class</a:t>
            </a:r>
          </a:p>
          <a:p>
            <a:pPr lvl="1"/>
            <a:r>
              <a:rPr lang="en-US" dirty="0"/>
              <a:t>Participation will be over time</a:t>
            </a:r>
          </a:p>
          <a:p>
            <a:pPr lvl="1"/>
            <a:r>
              <a:rPr lang="en-US" dirty="0"/>
              <a:t>OH are a good time to review missed materials – you can make them “by appointment”</a:t>
            </a:r>
          </a:p>
        </p:txBody>
      </p:sp>
    </p:spTree>
    <p:extLst>
      <p:ext uri="{BB962C8B-B14F-4D97-AF65-F5344CB8AC3E}">
        <p14:creationId xmlns:p14="http://schemas.microsoft.com/office/powerpoint/2010/main" val="397532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2840-C4DD-4EC4-AE52-472C3D8A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FE6FC-4905-4C2D-BBE8-5708CB767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may occasionally have to adjust class for everyone’s safety.</a:t>
            </a:r>
          </a:p>
          <a:p>
            <a:pPr lvl="1"/>
            <a:r>
              <a:rPr lang="en-US" dirty="0"/>
              <a:t>Try to set up your notifications to see Canvas and / or Piazza notifications.</a:t>
            </a:r>
          </a:p>
        </p:txBody>
      </p:sp>
    </p:spTree>
    <p:extLst>
      <p:ext uri="{BB962C8B-B14F-4D97-AF65-F5344CB8AC3E}">
        <p14:creationId xmlns:p14="http://schemas.microsoft.com/office/powerpoint/2010/main" val="3556071135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2294</TotalTime>
  <Words>2240</Words>
  <Application>Microsoft Office PowerPoint</Application>
  <PresentationFormat>On-screen Show (16:9)</PresentationFormat>
  <Paragraphs>254</Paragraphs>
  <Slides>41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Petrona</vt:lpstr>
      <vt:lpstr>Arial</vt:lpstr>
      <vt:lpstr>Dosis</vt:lpstr>
      <vt:lpstr>CSCI 5622 Slides</vt:lpstr>
      <vt:lpstr>Introduction</vt:lpstr>
      <vt:lpstr>About Me</vt:lpstr>
      <vt:lpstr>About the Course Staff</vt:lpstr>
      <vt:lpstr>About You</vt:lpstr>
      <vt:lpstr>Class Resources</vt:lpstr>
      <vt:lpstr>Course Logistics</vt:lpstr>
      <vt:lpstr>Course Logistics</vt:lpstr>
      <vt:lpstr>Course Functionality – Campus Protocols</vt:lpstr>
      <vt:lpstr>Course Functionality</vt:lpstr>
      <vt:lpstr>Course Functionality</vt:lpstr>
      <vt:lpstr>Course Logistics</vt:lpstr>
      <vt:lpstr>Goals for this Course (see syllabus)</vt:lpstr>
      <vt:lpstr>What is Machine Learning (ML)?</vt:lpstr>
      <vt:lpstr>What is ML? Through History…</vt:lpstr>
      <vt:lpstr>PowerPoint Presentation</vt:lpstr>
      <vt:lpstr>What is ML? Through History…</vt:lpstr>
      <vt:lpstr>What is “Task”?</vt:lpstr>
      <vt:lpstr>What is “Task”?</vt:lpstr>
      <vt:lpstr>What is “Task”?</vt:lpstr>
      <vt:lpstr>What is “Task”?</vt:lpstr>
      <vt:lpstr>What is “Task”?</vt:lpstr>
      <vt:lpstr>What is ML? Through History…</vt:lpstr>
      <vt:lpstr>What is “Experience”?</vt:lpstr>
      <vt:lpstr>What is “Experience”?</vt:lpstr>
      <vt:lpstr>What is “Experience”?</vt:lpstr>
      <vt:lpstr>What is “Experience”?</vt:lpstr>
      <vt:lpstr>What is “Experience”?</vt:lpstr>
      <vt:lpstr>What is ML? Through History…</vt:lpstr>
      <vt:lpstr>What is “[Improved] Performance”?</vt:lpstr>
      <vt:lpstr>What is “[Improved] Performance”?</vt:lpstr>
      <vt:lpstr>What is “[Improved] Performance”?</vt:lpstr>
      <vt:lpstr>What this course isn’t – Deep Learning (5922)</vt:lpstr>
      <vt:lpstr>What this course isn’t – Data Mining (4502)</vt:lpstr>
      <vt:lpstr>What this course isn’t – NLP (5832)</vt:lpstr>
      <vt:lpstr>What this course isn’t – Info Viz (INFO 4602)</vt:lpstr>
      <vt:lpstr>Machine Learning is Math</vt:lpstr>
      <vt:lpstr>Machine Learning is Math</vt:lpstr>
      <vt:lpstr>Machine Learning is Math</vt:lpstr>
      <vt:lpstr>Problem Space – Housing Market</vt:lpstr>
      <vt:lpstr>Problem Space – Housing Market</vt:lpstr>
      <vt:lpstr>Problem Space – Housing Market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88</cp:revision>
  <dcterms:modified xsi:type="dcterms:W3CDTF">2023-01-23T21:59:47Z</dcterms:modified>
</cp:coreProperties>
</file>